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27" r:id="rId3"/>
    <p:sldId id="3828" r:id="rId4"/>
    <p:sldId id="3843" r:id="rId5"/>
    <p:sldId id="3838" r:id="rId6"/>
    <p:sldId id="3847" r:id="rId7"/>
    <p:sldId id="3840" r:id="rId8"/>
    <p:sldId id="3841" r:id="rId9"/>
    <p:sldId id="3842" r:id="rId10"/>
    <p:sldId id="3845" r:id="rId11"/>
    <p:sldId id="3839" r:id="rId12"/>
    <p:sldId id="3832" r:id="rId13"/>
    <p:sldId id="383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ACC525-8D62-48F6-871A-6C0B2EA19FBA}" v="48" dt="2022-04-14T09:16:41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0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0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ja Wittler" userId="3153d0fa250d4b7c" providerId="LiveId" clId="{55ACC525-8D62-48F6-871A-6C0B2EA19FBA}"/>
    <pc:docChg chg="undo redo custSel addSld delSld modSld sldOrd">
      <pc:chgData name="Anja Wittler" userId="3153d0fa250d4b7c" providerId="LiveId" clId="{55ACC525-8D62-48F6-871A-6C0B2EA19FBA}" dt="2022-04-14T10:37:40.400" v="2395" actId="27107"/>
      <pc:docMkLst>
        <pc:docMk/>
      </pc:docMkLst>
      <pc:sldChg chg="modSp mod">
        <pc:chgData name="Anja Wittler" userId="3153d0fa250d4b7c" providerId="LiveId" clId="{55ACC525-8D62-48F6-871A-6C0B2EA19FBA}" dt="2022-04-14T07:26:10.534" v="828" actId="1076"/>
        <pc:sldMkLst>
          <pc:docMk/>
          <pc:sldMk cId="2816853582" sldId="256"/>
        </pc:sldMkLst>
        <pc:spChg chg="mod">
          <ac:chgData name="Anja Wittler" userId="3153d0fa250d4b7c" providerId="LiveId" clId="{55ACC525-8D62-48F6-871A-6C0B2EA19FBA}" dt="2022-04-14T07:25:48.166" v="826" actId="2711"/>
          <ac:spMkLst>
            <pc:docMk/>
            <pc:sldMk cId="2816853582" sldId="256"/>
            <ac:spMk id="6" creationId="{8C0C4BB2-D5B6-44CD-9FA7-9EB632C0586A}"/>
          </ac:spMkLst>
        </pc:spChg>
        <pc:spChg chg="mod">
          <ac:chgData name="Anja Wittler" userId="3153d0fa250d4b7c" providerId="LiveId" clId="{55ACC525-8D62-48F6-871A-6C0B2EA19FBA}" dt="2022-04-14T07:26:09.449" v="827" actId="2711"/>
          <ac:spMkLst>
            <pc:docMk/>
            <pc:sldMk cId="2816853582" sldId="256"/>
            <ac:spMk id="7" creationId="{9B3EE72A-1263-4D5A-ADCA-7DF5A114E92C}"/>
          </ac:spMkLst>
        </pc:spChg>
        <pc:picChg chg="mod">
          <ac:chgData name="Anja Wittler" userId="3153d0fa250d4b7c" providerId="LiveId" clId="{55ACC525-8D62-48F6-871A-6C0B2EA19FBA}" dt="2022-04-14T07:26:10.534" v="828" actId="1076"/>
          <ac:picMkLst>
            <pc:docMk/>
            <pc:sldMk cId="2816853582" sldId="256"/>
            <ac:picMk id="5" creationId="{8EDF08E8-BC32-4AB7-AF54-05FBA1637FE8}"/>
          </ac:picMkLst>
        </pc:picChg>
      </pc:sldChg>
      <pc:sldChg chg="modSp mod">
        <pc:chgData name="Anja Wittler" userId="3153d0fa250d4b7c" providerId="LiveId" clId="{55ACC525-8D62-48F6-871A-6C0B2EA19FBA}" dt="2022-04-14T10:37:40.400" v="2395" actId="27107"/>
        <pc:sldMkLst>
          <pc:docMk/>
          <pc:sldMk cId="1002193766" sldId="3827"/>
        </pc:sldMkLst>
        <pc:spChg chg="mod">
          <ac:chgData name="Anja Wittler" userId="3153d0fa250d4b7c" providerId="LiveId" clId="{55ACC525-8D62-48F6-871A-6C0B2EA19FBA}" dt="2022-04-14T07:26:25.811" v="830" actId="113"/>
          <ac:spMkLst>
            <pc:docMk/>
            <pc:sldMk cId="1002193766" sldId="3827"/>
            <ac:spMk id="4" creationId="{7B290457-2071-4F7C-9327-CE85A282B4D5}"/>
          </ac:spMkLst>
        </pc:spChg>
        <pc:spChg chg="mod">
          <ac:chgData name="Anja Wittler" userId="3153d0fa250d4b7c" providerId="LiveId" clId="{55ACC525-8D62-48F6-871A-6C0B2EA19FBA}" dt="2022-04-14T10:37:40.400" v="2395" actId="27107"/>
          <ac:spMkLst>
            <pc:docMk/>
            <pc:sldMk cId="1002193766" sldId="3827"/>
            <ac:spMk id="5" creationId="{B67B1E24-2840-4BB0-AE5A-2320A01CB80F}"/>
          </ac:spMkLst>
        </pc:spChg>
      </pc:sldChg>
      <pc:sldChg chg="modSp">
        <pc:chgData name="Anja Wittler" userId="3153d0fa250d4b7c" providerId="LiveId" clId="{55ACC525-8D62-48F6-871A-6C0B2EA19FBA}" dt="2022-04-14T07:26:58.772" v="835" actId="404"/>
        <pc:sldMkLst>
          <pc:docMk/>
          <pc:sldMk cId="1666204860" sldId="3828"/>
        </pc:sldMkLst>
        <pc:spChg chg="mod">
          <ac:chgData name="Anja Wittler" userId="3153d0fa250d4b7c" providerId="LiveId" clId="{55ACC525-8D62-48F6-871A-6C0B2EA19FBA}" dt="2022-04-14T07:26:58.772" v="835" actId="404"/>
          <ac:spMkLst>
            <pc:docMk/>
            <pc:sldMk cId="1666204860" sldId="3828"/>
            <ac:spMk id="4" creationId="{7B290457-2071-4F7C-9327-CE85A282B4D5}"/>
          </ac:spMkLst>
        </pc:spChg>
      </pc:sldChg>
      <pc:sldChg chg="del">
        <pc:chgData name="Anja Wittler" userId="3153d0fa250d4b7c" providerId="LiveId" clId="{55ACC525-8D62-48F6-871A-6C0B2EA19FBA}" dt="2022-04-12T10:49:11.460" v="0" actId="47"/>
        <pc:sldMkLst>
          <pc:docMk/>
          <pc:sldMk cId="2843995916" sldId="3829"/>
        </pc:sldMkLst>
      </pc:sldChg>
      <pc:sldChg chg="modSp mod setBg">
        <pc:chgData name="Anja Wittler" userId="3153d0fa250d4b7c" providerId="LiveId" clId="{55ACC525-8D62-48F6-871A-6C0B2EA19FBA}" dt="2022-04-14T10:36:17.458" v="2357" actId="1036"/>
        <pc:sldMkLst>
          <pc:docMk/>
          <pc:sldMk cId="1586524112" sldId="3832"/>
        </pc:sldMkLst>
        <pc:spChg chg="mod">
          <ac:chgData name="Anja Wittler" userId="3153d0fa250d4b7c" providerId="LiveId" clId="{55ACC525-8D62-48F6-871A-6C0B2EA19FBA}" dt="2022-04-14T10:36:17.458" v="2357" actId="1036"/>
          <ac:spMkLst>
            <pc:docMk/>
            <pc:sldMk cId="1586524112" sldId="3832"/>
            <ac:spMk id="4" creationId="{EA9DAB92-8B1A-42D3-B3E4-C8CA651FC8AF}"/>
          </ac:spMkLst>
        </pc:spChg>
      </pc:sldChg>
      <pc:sldChg chg="del">
        <pc:chgData name="Anja Wittler" userId="3153d0fa250d4b7c" providerId="LiveId" clId="{55ACC525-8D62-48F6-871A-6C0B2EA19FBA}" dt="2022-04-12T10:49:13.683" v="1" actId="47"/>
        <pc:sldMkLst>
          <pc:docMk/>
          <pc:sldMk cId="3127200895" sldId="3835"/>
        </pc:sldMkLst>
      </pc:sldChg>
      <pc:sldChg chg="del">
        <pc:chgData name="Anja Wittler" userId="3153d0fa250d4b7c" providerId="LiveId" clId="{55ACC525-8D62-48F6-871A-6C0B2EA19FBA}" dt="2022-04-12T10:49:15.504" v="2" actId="47"/>
        <pc:sldMkLst>
          <pc:docMk/>
          <pc:sldMk cId="1826779679" sldId="3836"/>
        </pc:sldMkLst>
      </pc:sldChg>
      <pc:sldChg chg="modSp mod setBg">
        <pc:chgData name="Anja Wittler" userId="3153d0fa250d4b7c" providerId="LiveId" clId="{55ACC525-8D62-48F6-871A-6C0B2EA19FBA}" dt="2022-04-14T08:27:50.874" v="860" actId="2711"/>
        <pc:sldMkLst>
          <pc:docMk/>
          <pc:sldMk cId="1806740757" sldId="3837"/>
        </pc:sldMkLst>
        <pc:spChg chg="mod">
          <ac:chgData name="Anja Wittler" userId="3153d0fa250d4b7c" providerId="LiveId" clId="{55ACC525-8D62-48F6-871A-6C0B2EA19FBA}" dt="2022-04-14T08:27:50.874" v="860" actId="2711"/>
          <ac:spMkLst>
            <pc:docMk/>
            <pc:sldMk cId="1806740757" sldId="3837"/>
            <ac:spMk id="6" creationId="{F31FD700-BD72-4378-8BCD-759C1DC9F7FF}"/>
          </ac:spMkLst>
        </pc:spChg>
      </pc:sldChg>
      <pc:sldChg chg="addSp delSp modSp mod">
        <pc:chgData name="Anja Wittler" userId="3153d0fa250d4b7c" providerId="LiveId" clId="{55ACC525-8D62-48F6-871A-6C0B2EA19FBA}" dt="2022-04-14T09:17:16.825" v="1487" actId="20577"/>
        <pc:sldMkLst>
          <pc:docMk/>
          <pc:sldMk cId="3573232407" sldId="3838"/>
        </pc:sldMkLst>
        <pc:spChg chg="add del mod">
          <ac:chgData name="Anja Wittler" userId="3153d0fa250d4b7c" providerId="LiveId" clId="{55ACC525-8D62-48F6-871A-6C0B2EA19FBA}" dt="2022-04-14T09:06:11.766" v="1320" actId="21"/>
          <ac:spMkLst>
            <pc:docMk/>
            <pc:sldMk cId="3573232407" sldId="3838"/>
            <ac:spMk id="2" creationId="{7B5EAA23-8FE2-4822-9FE4-9CC7515C0885}"/>
          </ac:spMkLst>
        </pc:spChg>
        <pc:spChg chg="del mod">
          <ac:chgData name="Anja Wittler" userId="3153d0fa250d4b7c" providerId="LiveId" clId="{55ACC525-8D62-48F6-871A-6C0B2EA19FBA}" dt="2022-04-14T09:15:44.853" v="1460" actId="478"/>
          <ac:spMkLst>
            <pc:docMk/>
            <pc:sldMk cId="3573232407" sldId="3838"/>
            <ac:spMk id="7" creationId="{9DD06C19-5795-4A8C-AD7D-F480513E2B27}"/>
          </ac:spMkLst>
        </pc:spChg>
        <pc:spChg chg="add mod">
          <ac:chgData name="Anja Wittler" userId="3153d0fa250d4b7c" providerId="LiveId" clId="{55ACC525-8D62-48F6-871A-6C0B2EA19FBA}" dt="2022-04-14T09:15:25.157" v="1456" actId="113"/>
          <ac:spMkLst>
            <pc:docMk/>
            <pc:sldMk cId="3573232407" sldId="3838"/>
            <ac:spMk id="12" creationId="{5A0F83D1-9648-47AD-988F-1562CAB30D3A}"/>
          </ac:spMkLst>
        </pc:spChg>
        <pc:spChg chg="add del mod">
          <ac:chgData name="Anja Wittler" userId="3153d0fa250d4b7c" providerId="LiveId" clId="{55ACC525-8D62-48F6-871A-6C0B2EA19FBA}" dt="2022-04-14T09:14:24.661" v="1423" actId="478"/>
          <ac:spMkLst>
            <pc:docMk/>
            <pc:sldMk cId="3573232407" sldId="3838"/>
            <ac:spMk id="13" creationId="{B9190EE9-E8AC-47CF-ACC5-6F8F9906CF11}"/>
          </ac:spMkLst>
        </pc:spChg>
        <pc:spChg chg="add del mod">
          <ac:chgData name="Anja Wittler" userId="3153d0fa250d4b7c" providerId="LiveId" clId="{55ACC525-8D62-48F6-871A-6C0B2EA19FBA}" dt="2022-04-14T09:14:22.896" v="1422" actId="478"/>
          <ac:spMkLst>
            <pc:docMk/>
            <pc:sldMk cId="3573232407" sldId="3838"/>
            <ac:spMk id="14" creationId="{27A60DBA-EAA8-48FF-9065-D19EF5B93E58}"/>
          </ac:spMkLst>
        </pc:spChg>
        <pc:spChg chg="add del mod">
          <ac:chgData name="Anja Wittler" userId="3153d0fa250d4b7c" providerId="LiveId" clId="{55ACC525-8D62-48F6-871A-6C0B2EA19FBA}" dt="2022-04-14T09:14:21.299" v="1421" actId="478"/>
          <ac:spMkLst>
            <pc:docMk/>
            <pc:sldMk cId="3573232407" sldId="3838"/>
            <ac:spMk id="16" creationId="{56022B7A-7CB7-461C-982C-10F8E9F0627A}"/>
          </ac:spMkLst>
        </pc:spChg>
        <pc:spChg chg="mod">
          <ac:chgData name="Anja Wittler" userId="3153d0fa250d4b7c" providerId="LiveId" clId="{55ACC525-8D62-48F6-871A-6C0B2EA19FBA}" dt="2022-04-14T07:27:12.363" v="837" actId="113"/>
          <ac:spMkLst>
            <pc:docMk/>
            <pc:sldMk cId="3573232407" sldId="3838"/>
            <ac:spMk id="17" creationId="{20DB424A-7C60-4DD7-B240-69ED395CDE9D}"/>
          </ac:spMkLst>
        </pc:spChg>
        <pc:spChg chg="add mod">
          <ac:chgData name="Anja Wittler" userId="3153d0fa250d4b7c" providerId="LiveId" clId="{55ACC525-8D62-48F6-871A-6C0B2EA19FBA}" dt="2022-04-14T09:17:16.825" v="1487" actId="20577"/>
          <ac:spMkLst>
            <pc:docMk/>
            <pc:sldMk cId="3573232407" sldId="3838"/>
            <ac:spMk id="18" creationId="{69E2D869-9A64-41B7-9E60-F1E005352891}"/>
          </ac:spMkLst>
        </pc:spChg>
        <pc:spChg chg="add mod">
          <ac:chgData name="Anja Wittler" userId="3153d0fa250d4b7c" providerId="LiveId" clId="{55ACC525-8D62-48F6-871A-6C0B2EA19FBA}" dt="2022-04-14T09:16:24.802" v="1467" actId="14100"/>
          <ac:spMkLst>
            <pc:docMk/>
            <pc:sldMk cId="3573232407" sldId="3838"/>
            <ac:spMk id="20" creationId="{961208C4-4B21-4CF4-B710-4E1F38F36CA4}"/>
          </ac:spMkLst>
        </pc:spChg>
        <pc:picChg chg="del">
          <ac:chgData name="Anja Wittler" userId="3153d0fa250d4b7c" providerId="LiveId" clId="{55ACC525-8D62-48F6-871A-6C0B2EA19FBA}" dt="2022-04-14T09:11:07.674" v="1376" actId="478"/>
          <ac:picMkLst>
            <pc:docMk/>
            <pc:sldMk cId="3573232407" sldId="3838"/>
            <ac:picMk id="9" creationId="{92BA8BA8-034C-4A68-BB2C-9F49A5D9F7B7}"/>
          </ac:picMkLst>
        </pc:picChg>
        <pc:picChg chg="del">
          <ac:chgData name="Anja Wittler" userId="3153d0fa250d4b7c" providerId="LiveId" clId="{55ACC525-8D62-48F6-871A-6C0B2EA19FBA}" dt="2022-04-14T09:11:06.611" v="1374" actId="478"/>
          <ac:picMkLst>
            <pc:docMk/>
            <pc:sldMk cId="3573232407" sldId="3838"/>
            <ac:picMk id="11" creationId="{3D8E6667-3847-4D4C-8C45-E2820F0D4C6B}"/>
          </ac:picMkLst>
        </pc:picChg>
        <pc:picChg chg="del">
          <ac:chgData name="Anja Wittler" userId="3153d0fa250d4b7c" providerId="LiveId" clId="{55ACC525-8D62-48F6-871A-6C0B2EA19FBA}" dt="2022-04-14T09:11:07.189" v="1375" actId="478"/>
          <ac:picMkLst>
            <pc:docMk/>
            <pc:sldMk cId="3573232407" sldId="3838"/>
            <ac:picMk id="15" creationId="{1CB4AC35-E01F-4714-98FD-8D0757E77993}"/>
          </ac:picMkLst>
        </pc:picChg>
        <pc:picChg chg="del">
          <ac:chgData name="Anja Wittler" userId="3153d0fa250d4b7c" providerId="LiveId" clId="{55ACC525-8D62-48F6-871A-6C0B2EA19FBA}" dt="2022-04-14T09:07:22.020" v="1334" actId="478"/>
          <ac:picMkLst>
            <pc:docMk/>
            <pc:sldMk cId="3573232407" sldId="3838"/>
            <ac:picMk id="40" creationId="{C9F64EBB-09B3-40E3-8439-3E13D8D0509A}"/>
          </ac:picMkLst>
        </pc:picChg>
      </pc:sldChg>
      <pc:sldChg chg="modSp mod">
        <pc:chgData name="Anja Wittler" userId="3153d0fa250d4b7c" providerId="LiveId" clId="{55ACC525-8D62-48F6-871A-6C0B2EA19FBA}" dt="2022-04-14T10:30:31.280" v="2291" actId="6549"/>
        <pc:sldMkLst>
          <pc:docMk/>
          <pc:sldMk cId="3692763813" sldId="3839"/>
        </pc:sldMkLst>
        <pc:spChg chg="mod">
          <ac:chgData name="Anja Wittler" userId="3153d0fa250d4b7c" providerId="LiveId" clId="{55ACC525-8D62-48F6-871A-6C0B2EA19FBA}" dt="2022-04-14T10:30:31.280" v="2291" actId="6549"/>
          <ac:spMkLst>
            <pc:docMk/>
            <pc:sldMk cId="3692763813" sldId="3839"/>
            <ac:spMk id="3" creationId="{E0DE9AC5-2226-48FF-A2C5-50707F68AFD1}"/>
          </ac:spMkLst>
        </pc:spChg>
      </pc:sldChg>
      <pc:sldChg chg="addSp delSp modSp mod setBg">
        <pc:chgData name="Anja Wittler" userId="3153d0fa250d4b7c" providerId="LiveId" clId="{55ACC525-8D62-48F6-871A-6C0B2EA19FBA}" dt="2022-04-14T08:25:51.636" v="846" actId="2711"/>
        <pc:sldMkLst>
          <pc:docMk/>
          <pc:sldMk cId="2712423518" sldId="3840"/>
        </pc:sldMkLst>
        <pc:spChg chg="mod">
          <ac:chgData name="Anja Wittler" userId="3153d0fa250d4b7c" providerId="LiveId" clId="{55ACC525-8D62-48F6-871A-6C0B2EA19FBA}" dt="2022-04-14T08:25:43.619" v="845" actId="2711"/>
          <ac:spMkLst>
            <pc:docMk/>
            <pc:sldMk cId="2712423518" sldId="3840"/>
            <ac:spMk id="2" creationId="{1069F2B5-0B73-427A-9CF6-08356497292A}"/>
          </ac:spMkLst>
        </pc:spChg>
        <pc:spChg chg="mod">
          <ac:chgData name="Anja Wittler" userId="3153d0fa250d4b7c" providerId="LiveId" clId="{55ACC525-8D62-48F6-871A-6C0B2EA19FBA}" dt="2022-04-14T08:25:51.636" v="846" actId="2711"/>
          <ac:spMkLst>
            <pc:docMk/>
            <pc:sldMk cId="2712423518" sldId="3840"/>
            <ac:spMk id="3" creationId="{0075063A-9621-44A2-B69D-7B7BE02309BF}"/>
          </ac:spMkLst>
        </pc:spChg>
        <pc:spChg chg="add mod">
          <ac:chgData name="Anja Wittler" userId="3153d0fa250d4b7c" providerId="LiveId" clId="{55ACC525-8D62-48F6-871A-6C0B2EA19FBA}" dt="2022-04-14T08:25:37.298" v="844" actId="2711"/>
          <ac:spMkLst>
            <pc:docMk/>
            <pc:sldMk cId="2712423518" sldId="3840"/>
            <ac:spMk id="9" creationId="{641CC070-0349-41DC-B295-68570F33B7C3}"/>
          </ac:spMkLst>
        </pc:spChg>
        <pc:spChg chg="mod ord">
          <ac:chgData name="Anja Wittler" userId="3153d0fa250d4b7c" providerId="LiveId" clId="{55ACC525-8D62-48F6-871A-6C0B2EA19FBA}" dt="2022-04-14T08:25:29.298" v="843" actId="2711"/>
          <ac:spMkLst>
            <pc:docMk/>
            <pc:sldMk cId="2712423518" sldId="3840"/>
            <ac:spMk id="11" creationId="{45D2A05D-4C22-4656-8199-E3C6E041B58F}"/>
          </ac:spMkLst>
        </pc:spChg>
        <pc:picChg chg="add del mod modCrop">
          <ac:chgData name="Anja Wittler" userId="3153d0fa250d4b7c" providerId="LiveId" clId="{55ACC525-8D62-48F6-871A-6C0B2EA19FBA}" dt="2022-04-13T08:21:56.661" v="45" actId="478"/>
          <ac:picMkLst>
            <pc:docMk/>
            <pc:sldMk cId="2712423518" sldId="3840"/>
            <ac:picMk id="5" creationId="{E5AC21FB-4BE0-4DE6-A0B6-EB5CD8DC06D3}"/>
          </ac:picMkLst>
        </pc:picChg>
        <pc:picChg chg="add mod">
          <ac:chgData name="Anja Wittler" userId="3153d0fa250d4b7c" providerId="LiveId" clId="{55ACC525-8D62-48F6-871A-6C0B2EA19FBA}" dt="2022-04-13T08:33:39.401" v="155" actId="1076"/>
          <ac:picMkLst>
            <pc:docMk/>
            <pc:sldMk cId="2712423518" sldId="3840"/>
            <ac:picMk id="7" creationId="{BB264A89-AC24-4A0B-B017-F91053639BE7}"/>
          </ac:picMkLst>
        </pc:picChg>
        <pc:picChg chg="mod">
          <ac:chgData name="Anja Wittler" userId="3153d0fa250d4b7c" providerId="LiveId" clId="{55ACC525-8D62-48F6-871A-6C0B2EA19FBA}" dt="2022-04-13T08:34:44.614" v="190" actId="1076"/>
          <ac:picMkLst>
            <pc:docMk/>
            <pc:sldMk cId="2712423518" sldId="3840"/>
            <ac:picMk id="8" creationId="{B7D95B02-37ED-49F4-960B-FAD97BCC8CE4}"/>
          </ac:picMkLst>
        </pc:picChg>
        <pc:picChg chg="del">
          <ac:chgData name="Anja Wittler" userId="3153d0fa250d4b7c" providerId="LiveId" clId="{55ACC525-8D62-48F6-871A-6C0B2EA19FBA}" dt="2022-04-13T08:21:58.687" v="46" actId="478"/>
          <ac:picMkLst>
            <pc:docMk/>
            <pc:sldMk cId="2712423518" sldId="3840"/>
            <ac:picMk id="10" creationId="{3D9F58F4-2845-43C5-A79B-DE109E598C9D}"/>
          </ac:picMkLst>
        </pc:picChg>
      </pc:sldChg>
      <pc:sldChg chg="addSp delSp modSp mod">
        <pc:chgData name="Anja Wittler" userId="3153d0fa250d4b7c" providerId="LiveId" clId="{55ACC525-8D62-48F6-871A-6C0B2EA19FBA}" dt="2022-04-14T08:26:32.364" v="852" actId="2711"/>
        <pc:sldMkLst>
          <pc:docMk/>
          <pc:sldMk cId="483581540" sldId="3841"/>
        </pc:sldMkLst>
        <pc:spChg chg="mod">
          <ac:chgData name="Anja Wittler" userId="3153d0fa250d4b7c" providerId="LiveId" clId="{55ACC525-8D62-48F6-871A-6C0B2EA19FBA}" dt="2022-04-14T08:26:21.964" v="851" actId="2711"/>
          <ac:spMkLst>
            <pc:docMk/>
            <pc:sldMk cId="483581540" sldId="3841"/>
            <ac:spMk id="2" creationId="{1069F2B5-0B73-427A-9CF6-08356497292A}"/>
          </ac:spMkLst>
        </pc:spChg>
        <pc:spChg chg="mod">
          <ac:chgData name="Anja Wittler" userId="3153d0fa250d4b7c" providerId="LiveId" clId="{55ACC525-8D62-48F6-871A-6C0B2EA19FBA}" dt="2022-04-14T08:26:32.364" v="852" actId="2711"/>
          <ac:spMkLst>
            <pc:docMk/>
            <pc:sldMk cId="483581540" sldId="3841"/>
            <ac:spMk id="3" creationId="{0075063A-9621-44A2-B69D-7B7BE02309BF}"/>
          </ac:spMkLst>
        </pc:spChg>
        <pc:spChg chg="mod">
          <ac:chgData name="Anja Wittler" userId="3153d0fa250d4b7c" providerId="LiveId" clId="{55ACC525-8D62-48F6-871A-6C0B2EA19FBA}" dt="2022-04-14T08:26:01.260" v="847" actId="2711"/>
          <ac:spMkLst>
            <pc:docMk/>
            <pc:sldMk cId="483581540" sldId="3841"/>
            <ac:spMk id="11" creationId="{45D2A05D-4C22-4656-8199-E3C6E041B58F}"/>
          </ac:spMkLst>
        </pc:spChg>
        <pc:spChg chg="add mod">
          <ac:chgData name="Anja Wittler" userId="3153d0fa250d4b7c" providerId="LiveId" clId="{55ACC525-8D62-48F6-871A-6C0B2EA19FBA}" dt="2022-04-14T08:26:15.115" v="850" actId="2711"/>
          <ac:spMkLst>
            <pc:docMk/>
            <pc:sldMk cId="483581540" sldId="3841"/>
            <ac:spMk id="15" creationId="{5000D0C6-66DE-464C-ABDC-85709A043C04}"/>
          </ac:spMkLst>
        </pc:spChg>
        <pc:picChg chg="mod modCrop">
          <ac:chgData name="Anja Wittler" userId="3153d0fa250d4b7c" providerId="LiveId" clId="{55ACC525-8D62-48F6-871A-6C0B2EA19FBA}" dt="2022-04-13T08:44:31.891" v="258" actId="732"/>
          <ac:picMkLst>
            <pc:docMk/>
            <pc:sldMk cId="483581540" sldId="3841"/>
            <ac:picMk id="5" creationId="{3F9A4AD1-B8A9-4E29-8F84-62DD77DF7D98}"/>
          </ac:picMkLst>
        </pc:picChg>
        <pc:picChg chg="add del mod modCrop">
          <ac:chgData name="Anja Wittler" userId="3153d0fa250d4b7c" providerId="LiveId" clId="{55ACC525-8D62-48F6-871A-6C0B2EA19FBA}" dt="2022-04-13T08:32:30.687" v="144" actId="478"/>
          <ac:picMkLst>
            <pc:docMk/>
            <pc:sldMk cId="483581540" sldId="3841"/>
            <ac:picMk id="6" creationId="{2A982D42-1911-46FA-8407-41A5C714FC22}"/>
          </ac:picMkLst>
        </pc:picChg>
        <pc:picChg chg="del">
          <ac:chgData name="Anja Wittler" userId="3153d0fa250d4b7c" providerId="LiveId" clId="{55ACC525-8D62-48F6-871A-6C0B2EA19FBA}" dt="2022-04-13T08:32:32.266" v="145" actId="478"/>
          <ac:picMkLst>
            <pc:docMk/>
            <pc:sldMk cId="483581540" sldId="3841"/>
            <ac:picMk id="7" creationId="{22119345-0CBA-4583-95FC-48991237A85F}"/>
          </ac:picMkLst>
        </pc:picChg>
        <pc:picChg chg="add mod">
          <ac:chgData name="Anja Wittler" userId="3153d0fa250d4b7c" providerId="LiveId" clId="{55ACC525-8D62-48F6-871A-6C0B2EA19FBA}" dt="2022-04-13T08:33:51.773" v="157" actId="1076"/>
          <ac:picMkLst>
            <pc:docMk/>
            <pc:sldMk cId="483581540" sldId="3841"/>
            <ac:picMk id="9" creationId="{B1C32C22-6196-4E66-8EDE-D24BE09DE284}"/>
          </ac:picMkLst>
        </pc:picChg>
      </pc:sldChg>
      <pc:sldChg chg="addSp delSp modSp mod">
        <pc:chgData name="Anja Wittler" userId="3153d0fa250d4b7c" providerId="LiveId" clId="{55ACC525-8D62-48F6-871A-6C0B2EA19FBA}" dt="2022-04-14T08:27:15.098" v="856" actId="2711"/>
        <pc:sldMkLst>
          <pc:docMk/>
          <pc:sldMk cId="1761392257" sldId="3842"/>
        </pc:sldMkLst>
        <pc:spChg chg="mod">
          <ac:chgData name="Anja Wittler" userId="3153d0fa250d4b7c" providerId="LiveId" clId="{55ACC525-8D62-48F6-871A-6C0B2EA19FBA}" dt="2022-04-14T08:26:56.035" v="855" actId="2711"/>
          <ac:spMkLst>
            <pc:docMk/>
            <pc:sldMk cId="1761392257" sldId="3842"/>
            <ac:spMk id="2" creationId="{1069F2B5-0B73-427A-9CF6-08356497292A}"/>
          </ac:spMkLst>
        </pc:spChg>
        <pc:spChg chg="mod">
          <ac:chgData name="Anja Wittler" userId="3153d0fa250d4b7c" providerId="LiveId" clId="{55ACC525-8D62-48F6-871A-6C0B2EA19FBA}" dt="2022-04-14T08:27:15.098" v="856" actId="2711"/>
          <ac:spMkLst>
            <pc:docMk/>
            <pc:sldMk cId="1761392257" sldId="3842"/>
            <ac:spMk id="3" creationId="{0075063A-9621-44A2-B69D-7B7BE02309BF}"/>
          </ac:spMkLst>
        </pc:spChg>
        <pc:spChg chg="mod">
          <ac:chgData name="Anja Wittler" userId="3153d0fa250d4b7c" providerId="LiveId" clId="{55ACC525-8D62-48F6-871A-6C0B2EA19FBA}" dt="2022-04-14T08:26:41.361" v="853" actId="2711"/>
          <ac:spMkLst>
            <pc:docMk/>
            <pc:sldMk cId="1761392257" sldId="3842"/>
            <ac:spMk id="11" creationId="{45D2A05D-4C22-4656-8199-E3C6E041B58F}"/>
          </ac:spMkLst>
        </pc:spChg>
        <pc:spChg chg="add mod">
          <ac:chgData name="Anja Wittler" userId="3153d0fa250d4b7c" providerId="LiveId" clId="{55ACC525-8D62-48F6-871A-6C0B2EA19FBA}" dt="2022-04-14T08:26:49.577" v="854" actId="2711"/>
          <ac:spMkLst>
            <pc:docMk/>
            <pc:sldMk cId="1761392257" sldId="3842"/>
            <ac:spMk id="15" creationId="{F6B7F20F-D643-43F6-AA5C-5A8B0FB554A1}"/>
          </ac:spMkLst>
        </pc:spChg>
        <pc:picChg chg="mod">
          <ac:chgData name="Anja Wittler" userId="3153d0fa250d4b7c" providerId="LiveId" clId="{55ACC525-8D62-48F6-871A-6C0B2EA19FBA}" dt="2022-04-13T08:44:42.830" v="260" actId="1076"/>
          <ac:picMkLst>
            <pc:docMk/>
            <pc:sldMk cId="1761392257" sldId="3842"/>
            <ac:picMk id="5" creationId="{062987B0-DE09-4DA2-8D31-A41491441A23}"/>
          </ac:picMkLst>
        </pc:picChg>
        <pc:picChg chg="add del mod modCrop">
          <ac:chgData name="Anja Wittler" userId="3153d0fa250d4b7c" providerId="LiveId" clId="{55ACC525-8D62-48F6-871A-6C0B2EA19FBA}" dt="2022-04-13T08:42:12.118" v="203" actId="478"/>
          <ac:picMkLst>
            <pc:docMk/>
            <pc:sldMk cId="1761392257" sldId="3842"/>
            <ac:picMk id="6" creationId="{49A4F341-6869-4F39-9590-5CB473A1DFD0}"/>
          </ac:picMkLst>
        </pc:picChg>
        <pc:picChg chg="del">
          <ac:chgData name="Anja Wittler" userId="3153d0fa250d4b7c" providerId="LiveId" clId="{55ACC525-8D62-48F6-871A-6C0B2EA19FBA}" dt="2022-04-13T08:42:13.929" v="204" actId="478"/>
          <ac:picMkLst>
            <pc:docMk/>
            <pc:sldMk cId="1761392257" sldId="3842"/>
            <ac:picMk id="7" creationId="{9DFB1069-C9C4-4FF8-A61C-5EF627274C88}"/>
          </ac:picMkLst>
        </pc:picChg>
        <pc:picChg chg="add mod">
          <ac:chgData name="Anja Wittler" userId="3153d0fa250d4b7c" providerId="LiveId" clId="{55ACC525-8D62-48F6-871A-6C0B2EA19FBA}" dt="2022-04-13T08:42:53.738" v="210" actId="1076"/>
          <ac:picMkLst>
            <pc:docMk/>
            <pc:sldMk cId="1761392257" sldId="3842"/>
            <ac:picMk id="9" creationId="{B63C697C-D97D-4DD1-8036-4676D6C502CD}"/>
          </ac:picMkLst>
        </pc:picChg>
      </pc:sldChg>
      <pc:sldChg chg="new del">
        <pc:chgData name="Anja Wittler" userId="3153d0fa250d4b7c" providerId="LiveId" clId="{55ACC525-8D62-48F6-871A-6C0B2EA19FBA}" dt="2022-04-12T13:47:28.178" v="29" actId="680"/>
        <pc:sldMkLst>
          <pc:docMk/>
          <pc:sldMk cId="1405577255" sldId="3843"/>
        </pc:sldMkLst>
      </pc:sldChg>
      <pc:sldChg chg="addSp delSp modSp add mod ord">
        <pc:chgData name="Anja Wittler" userId="3153d0fa250d4b7c" providerId="LiveId" clId="{55ACC525-8D62-48F6-871A-6C0B2EA19FBA}" dt="2022-04-14T10:20:19.556" v="2059" actId="20577"/>
        <pc:sldMkLst>
          <pc:docMk/>
          <pc:sldMk cId="1856758427" sldId="3843"/>
        </pc:sldMkLst>
        <pc:spChg chg="add mod">
          <ac:chgData name="Anja Wittler" userId="3153d0fa250d4b7c" providerId="LiveId" clId="{55ACC525-8D62-48F6-871A-6C0B2EA19FBA}" dt="2022-04-14T08:24:51.666" v="841" actId="2711"/>
          <ac:spMkLst>
            <pc:docMk/>
            <pc:sldMk cId="1856758427" sldId="3843"/>
            <ac:spMk id="2" creationId="{1CDFF304-7490-42A5-BEEC-DC80819C11FF}"/>
          </ac:spMkLst>
        </pc:spChg>
        <pc:spChg chg="add mod">
          <ac:chgData name="Anja Wittler" userId="3153d0fa250d4b7c" providerId="LiveId" clId="{55ACC525-8D62-48F6-871A-6C0B2EA19FBA}" dt="2022-04-14T08:25:00.573" v="842" actId="2711"/>
          <ac:spMkLst>
            <pc:docMk/>
            <pc:sldMk cId="1856758427" sldId="3843"/>
            <ac:spMk id="3" creationId="{625E8D1A-0A56-4719-8F81-DAE5A7922853}"/>
          </ac:spMkLst>
        </pc:spChg>
        <pc:spChg chg="add mod">
          <ac:chgData name="Anja Wittler" userId="3153d0fa250d4b7c" providerId="LiveId" clId="{55ACC525-8D62-48F6-871A-6C0B2EA19FBA}" dt="2022-04-14T10:20:19.556" v="2059" actId="20577"/>
          <ac:spMkLst>
            <pc:docMk/>
            <pc:sldMk cId="1856758427" sldId="3843"/>
            <ac:spMk id="4" creationId="{E73C8964-06C7-4509-AAB6-44738345D8C5}"/>
          </ac:spMkLst>
        </pc:spChg>
        <pc:spChg chg="del">
          <ac:chgData name="Anja Wittler" userId="3153d0fa250d4b7c" providerId="LiveId" clId="{55ACC525-8D62-48F6-871A-6C0B2EA19FBA}" dt="2022-04-13T09:01:27.771" v="360" actId="478"/>
          <ac:spMkLst>
            <pc:docMk/>
            <pc:sldMk cId="1856758427" sldId="3843"/>
            <ac:spMk id="7" creationId="{9DD06C19-5795-4A8C-AD7D-F480513E2B27}"/>
          </ac:spMkLst>
        </pc:spChg>
        <pc:spChg chg="mod">
          <ac:chgData name="Anja Wittler" userId="3153d0fa250d4b7c" providerId="LiveId" clId="{55ACC525-8D62-48F6-871A-6C0B2EA19FBA}" dt="2022-04-14T08:24:31.796" v="839" actId="113"/>
          <ac:spMkLst>
            <pc:docMk/>
            <pc:sldMk cId="1856758427" sldId="3843"/>
            <ac:spMk id="17" creationId="{20DB424A-7C60-4DD7-B240-69ED395CDE9D}"/>
          </ac:spMkLst>
        </pc:spChg>
        <pc:picChg chg="del">
          <ac:chgData name="Anja Wittler" userId="3153d0fa250d4b7c" providerId="LiveId" clId="{55ACC525-8D62-48F6-871A-6C0B2EA19FBA}" dt="2022-04-13T08:45:38.562" v="267" actId="478"/>
          <ac:picMkLst>
            <pc:docMk/>
            <pc:sldMk cId="1856758427" sldId="3843"/>
            <ac:picMk id="9" creationId="{92BA8BA8-034C-4A68-BB2C-9F49A5D9F7B7}"/>
          </ac:picMkLst>
        </pc:picChg>
        <pc:picChg chg="del">
          <ac:chgData name="Anja Wittler" userId="3153d0fa250d4b7c" providerId="LiveId" clId="{55ACC525-8D62-48F6-871A-6C0B2EA19FBA}" dt="2022-04-13T08:45:37.100" v="265" actId="478"/>
          <ac:picMkLst>
            <pc:docMk/>
            <pc:sldMk cId="1856758427" sldId="3843"/>
            <ac:picMk id="11" creationId="{3D8E6667-3847-4D4C-8C45-E2820F0D4C6B}"/>
          </ac:picMkLst>
        </pc:picChg>
        <pc:picChg chg="del">
          <ac:chgData name="Anja Wittler" userId="3153d0fa250d4b7c" providerId="LiveId" clId="{55ACC525-8D62-48F6-871A-6C0B2EA19FBA}" dt="2022-04-13T08:45:38.052" v="266" actId="478"/>
          <ac:picMkLst>
            <pc:docMk/>
            <pc:sldMk cId="1856758427" sldId="3843"/>
            <ac:picMk id="15" creationId="{1CB4AC35-E01F-4714-98FD-8D0757E77993}"/>
          </ac:picMkLst>
        </pc:picChg>
        <pc:picChg chg="del">
          <ac:chgData name="Anja Wittler" userId="3153d0fa250d4b7c" providerId="LiveId" clId="{55ACC525-8D62-48F6-871A-6C0B2EA19FBA}" dt="2022-04-13T08:45:42.146" v="268" actId="478"/>
          <ac:picMkLst>
            <pc:docMk/>
            <pc:sldMk cId="1856758427" sldId="3843"/>
            <ac:picMk id="40" creationId="{C9F64EBB-09B3-40E3-8439-3E13D8D0509A}"/>
          </ac:picMkLst>
        </pc:picChg>
      </pc:sldChg>
      <pc:sldChg chg="new del">
        <pc:chgData name="Anja Wittler" userId="3153d0fa250d4b7c" providerId="LiveId" clId="{55ACC525-8D62-48F6-871A-6C0B2EA19FBA}" dt="2022-04-12T13:47:56.259" v="33" actId="680"/>
        <pc:sldMkLst>
          <pc:docMk/>
          <pc:sldMk cId="2008510787" sldId="3843"/>
        </pc:sldMkLst>
      </pc:sldChg>
      <pc:sldChg chg="new del">
        <pc:chgData name="Anja Wittler" userId="3153d0fa250d4b7c" providerId="LiveId" clId="{55ACC525-8D62-48F6-871A-6C0B2EA19FBA}" dt="2022-04-12T13:47:33.553" v="31" actId="680"/>
        <pc:sldMkLst>
          <pc:docMk/>
          <pc:sldMk cId="3824293375" sldId="3843"/>
        </pc:sldMkLst>
      </pc:sldChg>
      <pc:sldChg chg="modSp add del mod">
        <pc:chgData name="Anja Wittler" userId="3153d0fa250d4b7c" providerId="LiveId" clId="{55ACC525-8D62-48F6-871A-6C0B2EA19FBA}" dt="2022-04-13T09:47:30.033" v="501" actId="47"/>
        <pc:sldMkLst>
          <pc:docMk/>
          <pc:sldMk cId="2847581672" sldId="3844"/>
        </pc:sldMkLst>
        <pc:spChg chg="mod">
          <ac:chgData name="Anja Wittler" userId="3153d0fa250d4b7c" providerId="LiveId" clId="{55ACC525-8D62-48F6-871A-6C0B2EA19FBA}" dt="2022-04-13T09:47:05.875" v="481" actId="20577"/>
          <ac:spMkLst>
            <pc:docMk/>
            <pc:sldMk cId="2847581672" sldId="3844"/>
            <ac:spMk id="2" creationId="{1069F2B5-0B73-427A-9CF6-08356497292A}"/>
          </ac:spMkLst>
        </pc:spChg>
        <pc:spChg chg="mod">
          <ac:chgData name="Anja Wittler" userId="3153d0fa250d4b7c" providerId="LiveId" clId="{55ACC525-8D62-48F6-871A-6C0B2EA19FBA}" dt="2022-04-13T09:47:18.406" v="500" actId="20577"/>
          <ac:spMkLst>
            <pc:docMk/>
            <pc:sldMk cId="2847581672" sldId="3844"/>
            <ac:spMk id="11" creationId="{45D2A05D-4C22-4656-8199-E3C6E041B58F}"/>
          </ac:spMkLst>
        </pc:spChg>
      </pc:sldChg>
      <pc:sldChg chg="addSp delSp modSp new del mod setBg">
        <pc:chgData name="Anja Wittler" userId="3153d0fa250d4b7c" providerId="LiveId" clId="{55ACC525-8D62-48F6-871A-6C0B2EA19FBA}" dt="2022-04-13T10:04:03.579" v="611" actId="47"/>
        <pc:sldMkLst>
          <pc:docMk/>
          <pc:sldMk cId="3246178297" sldId="3844"/>
        </pc:sldMkLst>
        <pc:spChg chg="add del">
          <ac:chgData name="Anja Wittler" userId="3153d0fa250d4b7c" providerId="LiveId" clId="{55ACC525-8D62-48F6-871A-6C0B2EA19FBA}" dt="2022-04-13T10:00:37.167" v="580" actId="26606"/>
          <ac:spMkLst>
            <pc:docMk/>
            <pc:sldMk cId="3246178297" sldId="3844"/>
            <ac:spMk id="32" creationId="{F82BF3E2-EB0E-40D6-8835-2367A5316CA4}"/>
          </ac:spMkLst>
        </pc:spChg>
        <pc:spChg chg="add del">
          <ac:chgData name="Anja Wittler" userId="3153d0fa250d4b7c" providerId="LiveId" clId="{55ACC525-8D62-48F6-871A-6C0B2EA19FBA}" dt="2022-04-13T10:00:37.167" v="580" actId="26606"/>
          <ac:spMkLst>
            <pc:docMk/>
            <pc:sldMk cId="3246178297" sldId="3844"/>
            <ac:spMk id="34" creationId="{CB6FFAAC-8A48-4FBF-BAFE-BAD367694022}"/>
          </ac:spMkLst>
        </pc:spChg>
        <pc:spChg chg="add del">
          <ac:chgData name="Anja Wittler" userId="3153d0fa250d4b7c" providerId="LiveId" clId="{55ACC525-8D62-48F6-871A-6C0B2EA19FBA}" dt="2022-04-13T10:00:37.167" v="580" actId="26606"/>
          <ac:spMkLst>
            <pc:docMk/>
            <pc:sldMk cId="3246178297" sldId="3844"/>
            <ac:spMk id="36" creationId="{481E86DD-89E6-42B2-8675-84B7C56BFF7D}"/>
          </ac:spMkLst>
        </pc:spChg>
        <pc:spChg chg="add del">
          <ac:chgData name="Anja Wittler" userId="3153d0fa250d4b7c" providerId="LiveId" clId="{55ACC525-8D62-48F6-871A-6C0B2EA19FBA}" dt="2022-04-13T10:00:37.167" v="580" actId="26606"/>
          <ac:spMkLst>
            <pc:docMk/>
            <pc:sldMk cId="3246178297" sldId="3844"/>
            <ac:spMk id="38" creationId="{440EF577-B6F8-4C57-B956-AB860B388EB8}"/>
          </ac:spMkLst>
        </pc:spChg>
        <pc:spChg chg="add del">
          <ac:chgData name="Anja Wittler" userId="3153d0fa250d4b7c" providerId="LiveId" clId="{55ACC525-8D62-48F6-871A-6C0B2EA19FBA}" dt="2022-04-13T10:00:37.167" v="580" actId="26606"/>
          <ac:spMkLst>
            <pc:docMk/>
            <pc:sldMk cId="3246178297" sldId="3844"/>
            <ac:spMk id="40" creationId="{EA518CE4-E4D4-4D8A-980F-6D692AC96949}"/>
          </ac:spMkLst>
        </pc:spChg>
        <pc:spChg chg="add del">
          <ac:chgData name="Anja Wittler" userId="3153d0fa250d4b7c" providerId="LiveId" clId="{55ACC525-8D62-48F6-871A-6C0B2EA19FBA}" dt="2022-04-13T10:00:37.167" v="580" actId="26606"/>
          <ac:spMkLst>
            <pc:docMk/>
            <pc:sldMk cId="3246178297" sldId="3844"/>
            <ac:spMk id="42" creationId="{5E6FAE32-AB12-4E77-A677-F6BD5D71ADD0}"/>
          </ac:spMkLst>
        </pc:spChg>
        <pc:spChg chg="add del">
          <ac:chgData name="Anja Wittler" userId="3153d0fa250d4b7c" providerId="LiveId" clId="{55ACC525-8D62-48F6-871A-6C0B2EA19FBA}" dt="2022-04-13T10:00:37.167" v="580" actId="26606"/>
          <ac:spMkLst>
            <pc:docMk/>
            <pc:sldMk cId="3246178297" sldId="3844"/>
            <ac:spMk id="44" creationId="{2F6B32C1-BA91-470A-8C1B-33264F8B214E}"/>
          </ac:spMkLst>
        </pc:spChg>
        <pc:spChg chg="add del">
          <ac:chgData name="Anja Wittler" userId="3153d0fa250d4b7c" providerId="LiveId" clId="{55ACC525-8D62-48F6-871A-6C0B2EA19FBA}" dt="2022-04-13T10:00:37.167" v="580" actId="26606"/>
          <ac:spMkLst>
            <pc:docMk/>
            <pc:sldMk cId="3246178297" sldId="3844"/>
            <ac:spMk id="46" creationId="{459570ED-BE4C-49E8-86BC-A81140CFEB38}"/>
          </ac:spMkLst>
        </pc:spChg>
        <pc:picChg chg="add del mod modCrop">
          <ac:chgData name="Anja Wittler" userId="3153d0fa250d4b7c" providerId="LiveId" clId="{55ACC525-8D62-48F6-871A-6C0B2EA19FBA}" dt="2022-04-13T09:49:44.225" v="516" actId="478"/>
          <ac:picMkLst>
            <pc:docMk/>
            <pc:sldMk cId="3246178297" sldId="3844"/>
            <ac:picMk id="3" creationId="{3E6E0E96-DD4D-44B4-9D04-5FD066D1F3C8}"/>
          </ac:picMkLst>
        </pc:picChg>
        <pc:picChg chg="add del mod modCrop">
          <ac:chgData name="Anja Wittler" userId="3153d0fa250d4b7c" providerId="LiveId" clId="{55ACC525-8D62-48F6-871A-6C0B2EA19FBA}" dt="2022-04-13T09:50:53.692" v="522" actId="478"/>
          <ac:picMkLst>
            <pc:docMk/>
            <pc:sldMk cId="3246178297" sldId="3844"/>
            <ac:picMk id="5" creationId="{970BA5D5-D54B-4FAE-AFC2-3EBBF81B926E}"/>
          </ac:picMkLst>
        </pc:picChg>
        <pc:picChg chg="add del mod modCrop">
          <ac:chgData name="Anja Wittler" userId="3153d0fa250d4b7c" providerId="LiveId" clId="{55ACC525-8D62-48F6-871A-6C0B2EA19FBA}" dt="2022-04-13T09:50:39.623" v="521" actId="478"/>
          <ac:picMkLst>
            <pc:docMk/>
            <pc:sldMk cId="3246178297" sldId="3844"/>
            <ac:picMk id="7" creationId="{A1ADA10F-FB6C-4902-A8DC-6DFF6965729F}"/>
          </ac:picMkLst>
        </pc:picChg>
        <pc:picChg chg="add del mod modCrop">
          <ac:chgData name="Anja Wittler" userId="3153d0fa250d4b7c" providerId="LiveId" clId="{55ACC525-8D62-48F6-871A-6C0B2EA19FBA}" dt="2022-04-13T09:56:30.528" v="536" actId="478"/>
          <ac:picMkLst>
            <pc:docMk/>
            <pc:sldMk cId="3246178297" sldId="3844"/>
            <ac:picMk id="9" creationId="{470C6959-D655-492E-84CF-A67F86735CAC}"/>
          </ac:picMkLst>
        </pc:picChg>
        <pc:picChg chg="add del mod modCrop">
          <ac:chgData name="Anja Wittler" userId="3153d0fa250d4b7c" providerId="LiveId" clId="{55ACC525-8D62-48F6-871A-6C0B2EA19FBA}" dt="2022-04-13T09:56:42.916" v="537" actId="478"/>
          <ac:picMkLst>
            <pc:docMk/>
            <pc:sldMk cId="3246178297" sldId="3844"/>
            <ac:picMk id="11" creationId="{567E8BCB-69E5-4721-8D5E-2696F48FA008}"/>
          </ac:picMkLst>
        </pc:picChg>
        <pc:picChg chg="add del mod modCrop">
          <ac:chgData name="Anja Wittler" userId="3153d0fa250d4b7c" providerId="LiveId" clId="{55ACC525-8D62-48F6-871A-6C0B2EA19FBA}" dt="2022-04-13T09:59:20.639" v="551" actId="478"/>
          <ac:picMkLst>
            <pc:docMk/>
            <pc:sldMk cId="3246178297" sldId="3844"/>
            <ac:picMk id="13" creationId="{FE388D8C-3A2B-4D3D-B423-1CB9268B935B}"/>
          </ac:picMkLst>
        </pc:picChg>
        <pc:picChg chg="add del mod modCrop">
          <ac:chgData name="Anja Wittler" userId="3153d0fa250d4b7c" providerId="LiveId" clId="{55ACC525-8D62-48F6-871A-6C0B2EA19FBA}" dt="2022-04-13T09:59:18.580" v="550" actId="478"/>
          <ac:picMkLst>
            <pc:docMk/>
            <pc:sldMk cId="3246178297" sldId="3844"/>
            <ac:picMk id="15" creationId="{29480E72-F757-4219-A432-456FCC0AD2D9}"/>
          </ac:picMkLst>
        </pc:picChg>
        <pc:picChg chg="add mod ord">
          <ac:chgData name="Anja Wittler" userId="3153d0fa250d4b7c" providerId="LiveId" clId="{55ACC525-8D62-48F6-871A-6C0B2EA19FBA}" dt="2022-04-13T10:00:37.167" v="580" actId="26606"/>
          <ac:picMkLst>
            <pc:docMk/>
            <pc:sldMk cId="3246178297" sldId="3844"/>
            <ac:picMk id="17" creationId="{6858F2A3-15E5-4968-93B2-C5D031D16E69}"/>
          </ac:picMkLst>
        </pc:picChg>
        <pc:picChg chg="add mod">
          <ac:chgData name="Anja Wittler" userId="3153d0fa250d4b7c" providerId="LiveId" clId="{55ACC525-8D62-48F6-871A-6C0B2EA19FBA}" dt="2022-04-13T10:00:37.167" v="580" actId="26606"/>
          <ac:picMkLst>
            <pc:docMk/>
            <pc:sldMk cId="3246178297" sldId="3844"/>
            <ac:picMk id="19" creationId="{E3E59F7A-5DA9-4A8E-BBDB-24A969E4A4CF}"/>
          </ac:picMkLst>
        </pc:picChg>
        <pc:picChg chg="add mod ord">
          <ac:chgData name="Anja Wittler" userId="3153d0fa250d4b7c" providerId="LiveId" clId="{55ACC525-8D62-48F6-871A-6C0B2EA19FBA}" dt="2022-04-13T10:00:37.167" v="580" actId="26606"/>
          <ac:picMkLst>
            <pc:docMk/>
            <pc:sldMk cId="3246178297" sldId="3844"/>
            <ac:picMk id="21" creationId="{C1D01D1C-AEC4-4B1A-8B17-F880FA8455E2}"/>
          </ac:picMkLst>
        </pc:picChg>
        <pc:picChg chg="add mod">
          <ac:chgData name="Anja Wittler" userId="3153d0fa250d4b7c" providerId="LiveId" clId="{55ACC525-8D62-48F6-871A-6C0B2EA19FBA}" dt="2022-04-13T10:00:37.167" v="580" actId="26606"/>
          <ac:picMkLst>
            <pc:docMk/>
            <pc:sldMk cId="3246178297" sldId="3844"/>
            <ac:picMk id="23" creationId="{FE0024E6-C343-46E2-B419-EDE4F590FD2C}"/>
          </ac:picMkLst>
        </pc:picChg>
        <pc:picChg chg="add mod ord">
          <ac:chgData name="Anja Wittler" userId="3153d0fa250d4b7c" providerId="LiveId" clId="{55ACC525-8D62-48F6-871A-6C0B2EA19FBA}" dt="2022-04-13T10:00:37.167" v="580" actId="26606"/>
          <ac:picMkLst>
            <pc:docMk/>
            <pc:sldMk cId="3246178297" sldId="3844"/>
            <ac:picMk id="25" creationId="{17532670-B4CD-4235-B3CF-0FE226EEE3AA}"/>
          </ac:picMkLst>
        </pc:picChg>
        <pc:picChg chg="add mod">
          <ac:chgData name="Anja Wittler" userId="3153d0fa250d4b7c" providerId="LiveId" clId="{55ACC525-8D62-48F6-871A-6C0B2EA19FBA}" dt="2022-04-13T10:00:37.167" v="580" actId="26606"/>
          <ac:picMkLst>
            <pc:docMk/>
            <pc:sldMk cId="3246178297" sldId="3844"/>
            <ac:picMk id="27" creationId="{2F35378F-322F-4868-B7AC-C513390E97A4}"/>
          </ac:picMkLst>
        </pc:picChg>
      </pc:sldChg>
      <pc:sldChg chg="addSp delSp modSp add mod ord">
        <pc:chgData name="Anja Wittler" userId="3153d0fa250d4b7c" providerId="LiveId" clId="{55ACC525-8D62-48F6-871A-6C0B2EA19FBA}" dt="2022-04-14T10:29:23.059" v="2258" actId="20577"/>
        <pc:sldMkLst>
          <pc:docMk/>
          <pc:sldMk cId="3361480339" sldId="3845"/>
        </pc:sldMkLst>
        <pc:spChg chg="mod">
          <ac:chgData name="Anja Wittler" userId="3153d0fa250d4b7c" providerId="LiveId" clId="{55ACC525-8D62-48F6-871A-6C0B2EA19FBA}" dt="2022-04-14T08:46:00.918" v="963" actId="1036"/>
          <ac:spMkLst>
            <pc:docMk/>
            <pc:sldMk cId="3361480339" sldId="3845"/>
            <ac:spMk id="4" creationId="{EA9DAB92-8B1A-42D3-B3E4-C8CA651FC8AF}"/>
          </ac:spMkLst>
        </pc:spChg>
        <pc:spChg chg="add del mod">
          <ac:chgData name="Anja Wittler" userId="3153d0fa250d4b7c" providerId="LiveId" clId="{55ACC525-8D62-48F6-871A-6C0B2EA19FBA}" dt="2022-04-13T10:01:31.941" v="587" actId="478"/>
          <ac:spMkLst>
            <pc:docMk/>
            <pc:sldMk cId="3361480339" sldId="3845"/>
            <ac:spMk id="5" creationId="{C2FFFC95-39AB-43A0-AF0D-74E7F08E6CEE}"/>
          </ac:spMkLst>
        </pc:spChg>
        <pc:spChg chg="add del mod">
          <ac:chgData name="Anja Wittler" userId="3153d0fa250d4b7c" providerId="LiveId" clId="{55ACC525-8D62-48F6-871A-6C0B2EA19FBA}" dt="2022-04-13T10:01:33.577" v="589" actId="478"/>
          <ac:spMkLst>
            <pc:docMk/>
            <pc:sldMk cId="3361480339" sldId="3845"/>
            <ac:spMk id="7" creationId="{B299BBE6-6CA7-4CB8-9E63-64F2D9E7154D}"/>
          </ac:spMkLst>
        </pc:spChg>
        <pc:spChg chg="add mod">
          <ac:chgData name="Anja Wittler" userId="3153d0fa250d4b7c" providerId="LiveId" clId="{55ACC525-8D62-48F6-871A-6C0B2EA19FBA}" dt="2022-04-14T10:29:23.059" v="2258" actId="20577"/>
          <ac:spMkLst>
            <pc:docMk/>
            <pc:sldMk cId="3361480339" sldId="3845"/>
            <ac:spMk id="27" creationId="{D880937C-A03D-41D0-8600-B9CCFE272987}"/>
          </ac:spMkLst>
        </pc:spChg>
        <pc:picChg chg="add del mod modCrop">
          <ac:chgData name="Anja Wittler" userId="3153d0fa250d4b7c" providerId="LiveId" clId="{55ACC525-8D62-48F6-871A-6C0B2EA19FBA}" dt="2022-04-14T08:31:27.893" v="869" actId="478"/>
          <ac:picMkLst>
            <pc:docMk/>
            <pc:sldMk cId="3361480339" sldId="3845"/>
            <ac:picMk id="3" creationId="{3A57ED45-AB9E-4400-A84D-87BE46F4A19D}"/>
          </ac:picMkLst>
        </pc:picChg>
        <pc:picChg chg="del">
          <ac:chgData name="Anja Wittler" userId="3153d0fa250d4b7c" providerId="LiveId" clId="{55ACC525-8D62-48F6-871A-6C0B2EA19FBA}" dt="2022-04-13T10:01:30.259" v="585" actId="478"/>
          <ac:picMkLst>
            <pc:docMk/>
            <pc:sldMk cId="3361480339" sldId="3845"/>
            <ac:picMk id="3" creationId="{AD66AF63-80CC-41AE-8BA7-58B970ABFF0F}"/>
          </ac:picMkLst>
        </pc:picChg>
        <pc:picChg chg="add mod">
          <ac:chgData name="Anja Wittler" userId="3153d0fa250d4b7c" providerId="LiveId" clId="{55ACC525-8D62-48F6-871A-6C0B2EA19FBA}" dt="2022-04-14T08:49:15.518" v="1223" actId="1440"/>
          <ac:picMkLst>
            <pc:docMk/>
            <pc:sldMk cId="3361480339" sldId="3845"/>
            <ac:picMk id="6" creationId="{8B36777C-2A02-4CF3-9117-ECF21C9F790A}"/>
          </ac:picMkLst>
        </pc:picChg>
        <pc:picChg chg="add del mod modCrop">
          <ac:chgData name="Anja Wittler" userId="3153d0fa250d4b7c" providerId="LiveId" clId="{55ACC525-8D62-48F6-871A-6C0B2EA19FBA}" dt="2022-04-14T08:38:02.422" v="882" actId="478"/>
          <ac:picMkLst>
            <pc:docMk/>
            <pc:sldMk cId="3361480339" sldId="3845"/>
            <ac:picMk id="8" creationId="{D37CB572-C03C-4F3F-8DC1-056E8CF4FEEE}"/>
          </ac:picMkLst>
        </pc:picChg>
        <pc:picChg chg="del">
          <ac:chgData name="Anja Wittler" userId="3153d0fa250d4b7c" providerId="LiveId" clId="{55ACC525-8D62-48F6-871A-6C0B2EA19FBA}" dt="2022-04-13T10:01:32.698" v="588" actId="478"/>
          <ac:picMkLst>
            <pc:docMk/>
            <pc:sldMk cId="3361480339" sldId="3845"/>
            <ac:picMk id="9" creationId="{7E960E4A-3E30-4998-B3C1-87EF22508954}"/>
          </ac:picMkLst>
        </pc:picChg>
        <pc:picChg chg="add del mod modCrop">
          <ac:chgData name="Anja Wittler" userId="3153d0fa250d4b7c" providerId="LiveId" clId="{55ACC525-8D62-48F6-871A-6C0B2EA19FBA}" dt="2022-04-14T08:38:59.946" v="887" actId="478"/>
          <ac:picMkLst>
            <pc:docMk/>
            <pc:sldMk cId="3361480339" sldId="3845"/>
            <ac:picMk id="10" creationId="{81331222-7589-4808-B07D-7EAA613A025D}"/>
          </ac:picMkLst>
        </pc:picChg>
        <pc:picChg chg="del">
          <ac:chgData name="Anja Wittler" userId="3153d0fa250d4b7c" providerId="LiveId" clId="{55ACC525-8D62-48F6-871A-6C0B2EA19FBA}" dt="2022-04-13T10:01:31.177" v="586" actId="478"/>
          <ac:picMkLst>
            <pc:docMk/>
            <pc:sldMk cId="3361480339" sldId="3845"/>
            <ac:picMk id="11" creationId="{63218C23-CE53-452F-B835-E614CC130DE9}"/>
          </ac:picMkLst>
        </pc:picChg>
        <pc:picChg chg="add del mod">
          <ac:chgData name="Anja Wittler" userId="3153d0fa250d4b7c" providerId="LiveId" clId="{55ACC525-8D62-48F6-871A-6C0B2EA19FBA}" dt="2022-04-14T08:39:36.066" v="892" actId="478"/>
          <ac:picMkLst>
            <pc:docMk/>
            <pc:sldMk cId="3361480339" sldId="3845"/>
            <ac:picMk id="12" creationId="{C9597602-0D20-420D-90D6-FFA61FED21D2}"/>
          </ac:picMkLst>
        </pc:picChg>
        <pc:picChg chg="del">
          <ac:chgData name="Anja Wittler" userId="3153d0fa250d4b7c" providerId="LiveId" clId="{55ACC525-8D62-48F6-871A-6C0B2EA19FBA}" dt="2022-04-13T10:01:29.386" v="584" actId="478"/>
          <ac:picMkLst>
            <pc:docMk/>
            <pc:sldMk cId="3361480339" sldId="3845"/>
            <ac:picMk id="13" creationId="{4E056982-EA1A-4AD2-A76B-BCB9C0ED2B55}"/>
          </ac:picMkLst>
        </pc:picChg>
        <pc:picChg chg="add del mod modCrop">
          <ac:chgData name="Anja Wittler" userId="3153d0fa250d4b7c" providerId="LiveId" clId="{55ACC525-8D62-48F6-871A-6C0B2EA19FBA}" dt="2022-04-14T08:40:19.911" v="896" actId="478"/>
          <ac:picMkLst>
            <pc:docMk/>
            <pc:sldMk cId="3361480339" sldId="3845"/>
            <ac:picMk id="14" creationId="{8138CAA7-D715-442B-81B5-E0CEF60A5B7F}"/>
          </ac:picMkLst>
        </pc:picChg>
        <pc:picChg chg="add del mod">
          <ac:chgData name="Anja Wittler" userId="3153d0fa250d4b7c" providerId="LiveId" clId="{55ACC525-8D62-48F6-871A-6C0B2EA19FBA}" dt="2022-04-14T08:36:28.380" v="870" actId="478"/>
          <ac:picMkLst>
            <pc:docMk/>
            <pc:sldMk cId="3361480339" sldId="3845"/>
            <ac:picMk id="15" creationId="{904361C6-F436-4DBA-B276-BA5381F6BF29}"/>
          </ac:picMkLst>
        </pc:picChg>
        <pc:picChg chg="add mod">
          <ac:chgData name="Anja Wittler" userId="3153d0fa250d4b7c" providerId="LiveId" clId="{55ACC525-8D62-48F6-871A-6C0B2EA19FBA}" dt="2022-04-14T08:40:54.806" v="903" actId="1076"/>
          <ac:picMkLst>
            <pc:docMk/>
            <pc:sldMk cId="3361480339" sldId="3845"/>
            <ac:picMk id="16" creationId="{F220D646-C32B-485A-B492-DA3A905943B5}"/>
          </ac:picMkLst>
        </pc:picChg>
        <pc:picChg chg="add del mod">
          <ac:chgData name="Anja Wittler" userId="3153d0fa250d4b7c" providerId="LiveId" clId="{55ACC525-8D62-48F6-871A-6C0B2EA19FBA}" dt="2022-04-14T08:39:01.716" v="888" actId="478"/>
          <ac:picMkLst>
            <pc:docMk/>
            <pc:sldMk cId="3361480339" sldId="3845"/>
            <ac:picMk id="17" creationId="{5824A4B2-D735-4EA8-99DF-FDDFE2DCAC08}"/>
          </ac:picMkLst>
        </pc:picChg>
        <pc:picChg chg="add mod">
          <ac:chgData name="Anja Wittler" userId="3153d0fa250d4b7c" providerId="LiveId" clId="{55ACC525-8D62-48F6-871A-6C0B2EA19FBA}" dt="2022-04-14T08:41:02.774" v="905" actId="1076"/>
          <ac:picMkLst>
            <pc:docMk/>
            <pc:sldMk cId="3361480339" sldId="3845"/>
            <ac:picMk id="18" creationId="{D118C383-3C65-409E-BF7C-0778F1602529}"/>
          </ac:picMkLst>
        </pc:picChg>
        <pc:picChg chg="add del mod">
          <ac:chgData name="Anja Wittler" userId="3153d0fa250d4b7c" providerId="LiveId" clId="{55ACC525-8D62-48F6-871A-6C0B2EA19FBA}" dt="2022-04-14T08:44:53.243" v="912" actId="478"/>
          <ac:picMkLst>
            <pc:docMk/>
            <pc:sldMk cId="3361480339" sldId="3845"/>
            <ac:picMk id="19" creationId="{5D3BC8C2-6D3E-456C-9CEE-CB6F6704B9A2}"/>
          </ac:picMkLst>
        </pc:picChg>
        <pc:picChg chg="add mod">
          <ac:chgData name="Anja Wittler" userId="3153d0fa250d4b7c" providerId="LiveId" clId="{55ACC525-8D62-48F6-871A-6C0B2EA19FBA}" dt="2022-04-13T10:08:06.350" v="728" actId="1076"/>
          <ac:picMkLst>
            <pc:docMk/>
            <pc:sldMk cId="3361480339" sldId="3845"/>
            <ac:picMk id="20" creationId="{EE5CBB79-02FA-497C-94C4-8EA42A5D51D7}"/>
          </ac:picMkLst>
        </pc:picChg>
        <pc:picChg chg="add mod">
          <ac:chgData name="Anja Wittler" userId="3153d0fa250d4b7c" providerId="LiveId" clId="{55ACC525-8D62-48F6-871A-6C0B2EA19FBA}" dt="2022-04-14T08:54:26.205" v="1308" actId="1038"/>
          <ac:picMkLst>
            <pc:docMk/>
            <pc:sldMk cId="3361480339" sldId="3845"/>
            <ac:picMk id="22" creationId="{4C7718D0-AFF1-4FE3-A3F9-FEBDD7D0DE7C}"/>
          </ac:picMkLst>
        </pc:picChg>
        <pc:picChg chg="add del mod modCrop">
          <ac:chgData name="Anja Wittler" userId="3153d0fa250d4b7c" providerId="LiveId" clId="{55ACC525-8D62-48F6-871A-6C0B2EA19FBA}" dt="2022-04-14T08:44:51.318" v="911" actId="478"/>
          <ac:picMkLst>
            <pc:docMk/>
            <pc:sldMk cId="3361480339" sldId="3845"/>
            <ac:picMk id="24" creationId="{E8669064-479D-4BFC-A921-81BD1B4A892B}"/>
          </ac:picMkLst>
        </pc:picChg>
        <pc:picChg chg="add del mod">
          <ac:chgData name="Anja Wittler" userId="3153d0fa250d4b7c" providerId="LiveId" clId="{55ACC525-8D62-48F6-871A-6C0B2EA19FBA}" dt="2022-04-14T08:53:31.062" v="1260" actId="478"/>
          <ac:picMkLst>
            <pc:docMk/>
            <pc:sldMk cId="3361480339" sldId="3845"/>
            <ac:picMk id="26" creationId="{332F3C82-4963-4AA0-8D68-83B587754FE4}"/>
          </ac:picMkLst>
        </pc:picChg>
        <pc:picChg chg="add del mod modCrop">
          <ac:chgData name="Anja Wittler" userId="3153d0fa250d4b7c" providerId="LiveId" clId="{55ACC525-8D62-48F6-871A-6C0B2EA19FBA}" dt="2022-04-14T08:53:32.972" v="1261" actId="478"/>
          <ac:picMkLst>
            <pc:docMk/>
            <pc:sldMk cId="3361480339" sldId="3845"/>
            <ac:picMk id="29" creationId="{4711D6E2-2A05-44CD-B22E-4A81DE390E64}"/>
          </ac:picMkLst>
        </pc:picChg>
        <pc:picChg chg="add mod">
          <ac:chgData name="Anja Wittler" userId="3153d0fa250d4b7c" providerId="LiveId" clId="{55ACC525-8D62-48F6-871A-6C0B2EA19FBA}" dt="2022-04-14T08:54:21.313" v="1294" actId="1038"/>
          <ac:picMkLst>
            <pc:docMk/>
            <pc:sldMk cId="3361480339" sldId="3845"/>
            <ac:picMk id="31" creationId="{E5797D11-FF3E-48D8-A404-A3976548FFCA}"/>
          </ac:picMkLst>
        </pc:picChg>
      </pc:sldChg>
      <pc:sldChg chg="new add del">
        <pc:chgData name="Anja Wittler" userId="3153d0fa250d4b7c" providerId="LiveId" clId="{55ACC525-8D62-48F6-871A-6C0B2EA19FBA}" dt="2022-04-13T15:22:44.080" v="820" actId="47"/>
        <pc:sldMkLst>
          <pc:docMk/>
          <pc:sldMk cId="1211898628" sldId="3846"/>
        </pc:sldMkLst>
      </pc:sldChg>
      <pc:sldChg chg="new del">
        <pc:chgData name="Anja Wittler" userId="3153d0fa250d4b7c" providerId="LiveId" clId="{55ACC525-8D62-48F6-871A-6C0B2EA19FBA}" dt="2022-04-13T15:22:14.141" v="810" actId="47"/>
        <pc:sldMkLst>
          <pc:docMk/>
          <pc:sldMk cId="2185441657" sldId="3846"/>
        </pc:sldMkLst>
      </pc:sldChg>
      <pc:sldChg chg="addSp delSp modSp new del mod">
        <pc:chgData name="Anja Wittler" userId="3153d0fa250d4b7c" providerId="LiveId" clId="{55ACC525-8D62-48F6-871A-6C0B2EA19FBA}" dt="2022-04-14T09:20:34.362" v="1569" actId="47"/>
        <pc:sldMkLst>
          <pc:docMk/>
          <pc:sldMk cId="2759718899" sldId="3846"/>
        </pc:sldMkLst>
        <pc:spChg chg="add mod">
          <ac:chgData name="Anja Wittler" userId="3153d0fa250d4b7c" providerId="LiveId" clId="{55ACC525-8D62-48F6-871A-6C0B2EA19FBA}" dt="2022-04-14T09:10:20.209" v="1367" actId="2710"/>
          <ac:spMkLst>
            <pc:docMk/>
            <pc:sldMk cId="2759718899" sldId="3846"/>
            <ac:spMk id="2" creationId="{96B3A61B-F978-45AB-976C-D004FACF327A}"/>
          </ac:spMkLst>
        </pc:spChg>
        <pc:spChg chg="add del mod">
          <ac:chgData name="Anja Wittler" userId="3153d0fa250d4b7c" providerId="LiveId" clId="{55ACC525-8D62-48F6-871A-6C0B2EA19FBA}" dt="2022-04-14T09:10:29.971" v="1369" actId="1076"/>
          <ac:spMkLst>
            <pc:docMk/>
            <pc:sldMk cId="2759718899" sldId="3846"/>
            <ac:spMk id="3" creationId="{DAB7A948-8464-41F0-BB6D-E3FE18CABD80}"/>
          </ac:spMkLst>
        </pc:spChg>
        <pc:spChg chg="add mod">
          <ac:chgData name="Anja Wittler" userId="3153d0fa250d4b7c" providerId="LiveId" clId="{55ACC525-8D62-48F6-871A-6C0B2EA19FBA}" dt="2022-04-14T09:10:36.370" v="1370" actId="2710"/>
          <ac:spMkLst>
            <pc:docMk/>
            <pc:sldMk cId="2759718899" sldId="3846"/>
            <ac:spMk id="4" creationId="{7C486FB5-5BE5-41F5-A6A2-AC5E431C0F44}"/>
          </ac:spMkLst>
        </pc:spChg>
        <pc:spChg chg="add mod">
          <ac:chgData name="Anja Wittler" userId="3153d0fa250d4b7c" providerId="LiveId" clId="{55ACC525-8D62-48F6-871A-6C0B2EA19FBA}" dt="2022-04-14T09:10:54.502" v="1373" actId="207"/>
          <ac:spMkLst>
            <pc:docMk/>
            <pc:sldMk cId="2759718899" sldId="3846"/>
            <ac:spMk id="5" creationId="{764A515C-CF7A-40A7-B6B2-F9ADD8B872A2}"/>
          </ac:spMkLst>
        </pc:spChg>
      </pc:sldChg>
      <pc:sldChg chg="addSp delSp modSp add mod">
        <pc:chgData name="Anja Wittler" userId="3153d0fa250d4b7c" providerId="LiveId" clId="{55ACC525-8D62-48F6-871A-6C0B2EA19FBA}" dt="2022-04-14T10:25:12.835" v="2256" actId="948"/>
        <pc:sldMkLst>
          <pc:docMk/>
          <pc:sldMk cId="4249583458" sldId="3847"/>
        </pc:sldMkLst>
        <pc:spChg chg="mod">
          <ac:chgData name="Anja Wittler" userId="3153d0fa250d4b7c" providerId="LiveId" clId="{55ACC525-8D62-48F6-871A-6C0B2EA19FBA}" dt="2022-04-14T09:17:42.827" v="1511"/>
          <ac:spMkLst>
            <pc:docMk/>
            <pc:sldMk cId="4249583458" sldId="3847"/>
            <ac:spMk id="7" creationId="{9DD06C19-5795-4A8C-AD7D-F480513E2B27}"/>
          </ac:spMkLst>
        </pc:spChg>
        <pc:spChg chg="add mod">
          <ac:chgData name="Anja Wittler" userId="3153d0fa250d4b7c" providerId="LiveId" clId="{55ACC525-8D62-48F6-871A-6C0B2EA19FBA}" dt="2022-04-14T10:20:59.655" v="2061" actId="20577"/>
          <ac:spMkLst>
            <pc:docMk/>
            <pc:sldMk cId="4249583458" sldId="3847"/>
            <ac:spMk id="11" creationId="{1712BB65-5E1F-49DD-BA81-A186994BEF4D}"/>
          </ac:spMkLst>
        </pc:spChg>
        <pc:spChg chg="del">
          <ac:chgData name="Anja Wittler" userId="3153d0fa250d4b7c" providerId="LiveId" clId="{55ACC525-8D62-48F6-871A-6C0B2EA19FBA}" dt="2022-04-14T09:16:35.879" v="1468" actId="478"/>
          <ac:spMkLst>
            <pc:docMk/>
            <pc:sldMk cId="4249583458" sldId="3847"/>
            <ac:spMk id="12" creationId="{5A0F83D1-9648-47AD-988F-1562CAB30D3A}"/>
          </ac:spMkLst>
        </pc:spChg>
        <pc:spChg chg="mod">
          <ac:chgData name="Anja Wittler" userId="3153d0fa250d4b7c" providerId="LiveId" clId="{55ACC525-8D62-48F6-871A-6C0B2EA19FBA}" dt="2022-04-14T10:25:12.835" v="2256" actId="948"/>
          <ac:spMkLst>
            <pc:docMk/>
            <pc:sldMk cId="4249583458" sldId="3847"/>
            <ac:spMk id="13" creationId="{B9190EE9-E8AC-47CF-ACC5-6F8F9906CF11}"/>
          </ac:spMkLst>
        </pc:spChg>
        <pc:spChg chg="mod">
          <ac:chgData name="Anja Wittler" userId="3153d0fa250d4b7c" providerId="LiveId" clId="{55ACC525-8D62-48F6-871A-6C0B2EA19FBA}" dt="2022-04-14T10:25:01.739" v="2255" actId="948"/>
          <ac:spMkLst>
            <pc:docMk/>
            <pc:sldMk cId="4249583458" sldId="3847"/>
            <ac:spMk id="14" creationId="{27A60DBA-EAA8-48FF-9065-D19EF5B93E58}"/>
          </ac:spMkLst>
        </pc:spChg>
        <pc:spChg chg="mod">
          <ac:chgData name="Anja Wittler" userId="3153d0fa250d4b7c" providerId="LiveId" clId="{55ACC525-8D62-48F6-871A-6C0B2EA19FBA}" dt="2022-04-14T10:24:49.218" v="2254" actId="948"/>
          <ac:spMkLst>
            <pc:docMk/>
            <pc:sldMk cId="4249583458" sldId="3847"/>
            <ac:spMk id="16" creationId="{56022B7A-7CB7-461C-982C-10F8E9F0627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EBE01-658A-4613-80AB-1138EBD01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DA8FC-A661-49F4-B586-B2958480F5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4AC1F-5C1D-4D7A-AB62-BE8EDFEE0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C7DE-AF1D-4505-B8AF-6A1E74C49BD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BD452-0DB4-43EE-8AEC-87E5E606F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281CD-5BE7-401C-8DD3-6F5C6286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7F6B1-D0D2-4AA7-9FBA-1B567A3A7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63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70C22-7932-4523-ADA2-329D8ABC8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20E52-FB79-4733-96DE-1A471AE5C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54DB5-0461-482A-B3E8-D6170A392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C7DE-AF1D-4505-B8AF-6A1E74C49BD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31658-85D1-4432-8391-14976A6F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85C55-CA65-41E0-8FE1-72AC2B9D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7F6B1-D0D2-4AA7-9FBA-1B567A3A7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02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34D2C0-A07C-4BD0-AD3D-F1D2DAC830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70A86-2CC6-4A72-8668-4FF5A553A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67A06-2040-444B-8CE2-811C0D6E1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C7DE-AF1D-4505-B8AF-6A1E74C49BD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70117-ACAD-482E-91C5-7C3F38C1E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DDC04-7035-447D-99D8-C6E4A8C1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7F6B1-D0D2-4AA7-9FBA-1B567A3A7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6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2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DEFC-E1DF-4E39-920B-BA4F6C07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FB36-5F7F-4108-8F19-D1E457D46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9B18B-A86E-46BF-866C-727D9030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C7DE-AF1D-4505-B8AF-6A1E74C49BD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8240B-5CC1-42FB-AC4A-D09B0510F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AF8D1-9687-40A2-8078-3A0706466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7F6B1-D0D2-4AA7-9FBA-1B567A3A7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86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DB141-0856-4EEC-A6DF-D9A501A26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8039D-6D8C-43AE-9A56-61502858A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B9F59-2D17-47F3-B755-B22C80457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C7DE-AF1D-4505-B8AF-6A1E74C49BD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823AF-5E8F-43D6-AE1A-0C93D155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06450-3729-4838-AD60-64CA40B8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7F6B1-D0D2-4AA7-9FBA-1B567A3A7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4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036EA-56AE-4048-88D8-EA6AFBFB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6F891-5D18-4A08-AF55-F31262D8C4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5F3CE-6B4B-44E6-A0F3-B985B632A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8FEE3-B209-49C3-935D-66B0E6170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C7DE-AF1D-4505-B8AF-6A1E74C49BD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1C146-3DC1-440D-BADD-748401762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FB49B-670C-4A5D-876C-8C71F04C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7F6B1-D0D2-4AA7-9FBA-1B567A3A7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1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77B2-8D1C-41BD-BBD4-5A7E644DB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B9FCD-64B8-4955-944E-C82405DAF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0319F-7BAC-4914-ABC5-A0E755E23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662700-B51F-4A79-A3EC-5476B97686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1540E9-3936-412E-AF45-9A1D96A213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F3C228-D4F4-4172-BEA5-52D1AD0A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C7DE-AF1D-4505-B8AF-6A1E74C49BD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9123A2-6CB3-47F7-86F9-190486568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A0BC06-32CF-4EAC-97EB-88E645C6E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7F6B1-D0D2-4AA7-9FBA-1B567A3A7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65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DD14-4B14-46C2-A229-403C0267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BA0E71-C066-4B13-9747-C01D96C8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C7DE-AF1D-4505-B8AF-6A1E74C49BD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999F3-ECC9-4F81-8C13-6CF0A1855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954F47-70C8-459D-B8E7-02EC141A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7F6B1-D0D2-4AA7-9FBA-1B567A3A7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5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F47C74-3BFB-4A3C-8AD7-75944DC1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C7DE-AF1D-4505-B8AF-6A1E74C49BD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09799F-BD8D-4DFF-90C6-8E2750B72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075FD-B0FB-4E43-AD7D-03AA4754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7F6B1-D0D2-4AA7-9FBA-1B567A3A7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0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FE64-343E-401D-B7CE-9080C6D16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25CB5-98ED-4A1A-B36F-5132B7671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56317-ECEE-4C94-A711-E857119FD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918FB-BA6E-468D-BB48-90C25FE68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C7DE-AF1D-4505-B8AF-6A1E74C49BD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AC4AA-5836-4C66-93D1-E74EEA3B1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CD060-8029-4D88-806D-1070BBF96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7F6B1-D0D2-4AA7-9FBA-1B567A3A7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3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FE263-1B11-4CEF-BE2A-85C776017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02A80A-D65F-47B7-9240-578D8800B8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06F55-8E60-4813-8626-68046B8A6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053AB-9F6B-47CF-9ECE-454F2CCE4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1C7DE-AF1D-4505-B8AF-6A1E74C49BD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682DE-70DE-45F5-994E-2476BDB7F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922F4-652B-4B66-BA63-5B68BD208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7F6B1-D0D2-4AA7-9FBA-1B567A3A7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15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8E41A5-3F35-4369-B6A7-85A86A8FA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5FAF3-0EB0-479B-A212-D49BEAFE3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D6E5C-7ED1-4018-85A5-B0E20BCAF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1C7DE-AF1D-4505-B8AF-6A1E74C49BD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943FD-60AD-4F92-A6E2-BB0D460B8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50EF9-D0CF-45BC-80E4-617C4CD07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7F6B1-D0D2-4AA7-9FBA-1B567A3A7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lanereport.com/74898/2017/03/alltech-and-brewers-journal-survey-finds-94-of-worlds-19000-breweries-are-craft-u-s-has-4750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ruthgn/beer-profile-and-ratings-data-set" TargetMode="External"/><Relationship Id="rId2" Type="http://schemas.openxmlformats.org/officeDocument/2006/relationships/hyperlink" Target="https://www.beeradvocat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ublic.opendatasoft.com/explore/dataset/open-beer-database-breweries/export/?disjunctive.state&amp;disjunctive.countr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ecraftbeer.com/abv-and-ibu-explained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oohhops.com/beer-characteristics/" TargetMode="External"/><Relationship Id="rId2" Type="http://schemas.openxmlformats.org/officeDocument/2006/relationships/hyperlink" Target="https://winning-homebrew.com/beer-astringency.html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mug, cup, coffee cup&#10;&#10;Description automatically generated">
            <a:extLst>
              <a:ext uri="{FF2B5EF4-FFF2-40B4-BE49-F238E27FC236}">
                <a16:creationId xmlns:a16="http://schemas.microsoft.com/office/drawing/2014/main" id="{8EDF08E8-BC32-4AB7-AF54-05FBA1637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" r="-1" b="-1"/>
          <a:stretch/>
        </p:blipFill>
        <p:spPr>
          <a:xfrm>
            <a:off x="1669473" y="-200539"/>
            <a:ext cx="10522527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19" name="Arc 11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3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C4BB2-D5B6-44CD-9FA7-9EB632C0586A}"/>
              </a:ext>
            </a:extLst>
          </p:cNvPr>
          <p:cNvSpPr txBox="1"/>
          <p:nvPr/>
        </p:nvSpPr>
        <p:spPr>
          <a:xfrm>
            <a:off x="496764" y="2413493"/>
            <a:ext cx="42114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chemeClr val="bg1"/>
                </a:solidFill>
                <a:latin typeface="Congenial SemiBold" panose="020B0604020202020204" pitchFamily="2" charset="0"/>
              </a:rPr>
              <a:t>The</a:t>
            </a:r>
          </a:p>
          <a:p>
            <a:pPr algn="ctr"/>
            <a:r>
              <a:rPr lang="de-DE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B0604020202020204" pitchFamily="2" charset="0"/>
              </a:rPr>
              <a:t>Beer-</a:t>
            </a:r>
            <a:r>
              <a:rPr lang="de-DE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B0604020202020204" pitchFamily="2" charset="0"/>
              </a:rPr>
              <a:t>C</a:t>
            </a:r>
            <a:r>
              <a:rPr lang="de-DE" sz="3600" b="1" dirty="0" err="1">
                <a:solidFill>
                  <a:schemeClr val="bg1"/>
                </a:solidFill>
                <a:latin typeface="Congenial SemiBold" panose="020B0604020202020204" pitchFamily="2" charset="0"/>
              </a:rPr>
              <a:t>ommender</a:t>
            </a:r>
            <a:r>
              <a:rPr lang="de-DE" sz="3600" b="1" dirty="0">
                <a:solidFill>
                  <a:schemeClr val="bg1"/>
                </a:solidFill>
                <a:latin typeface="Congenial SemiBold" panose="020B0604020202020204" pitchFamily="2" charset="0"/>
              </a:rPr>
              <a:t>-</a:t>
            </a:r>
          </a:p>
          <a:p>
            <a:pPr algn="ctr"/>
            <a:r>
              <a:rPr lang="de-DE" sz="3600" b="1" dirty="0">
                <a:solidFill>
                  <a:schemeClr val="bg1"/>
                </a:solidFill>
                <a:latin typeface="Congenial SemiBold" panose="020B0604020202020204" pitchFamily="2" charset="0"/>
              </a:rPr>
              <a:t>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EE72A-1263-4D5A-ADCA-7DF5A114E92C}"/>
              </a:ext>
            </a:extLst>
          </p:cNvPr>
          <p:cNvSpPr txBox="1"/>
          <p:nvPr/>
        </p:nvSpPr>
        <p:spPr>
          <a:xfrm>
            <a:off x="9742205" y="6195786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Congenial SemiBold" panose="02000503040000020004" pitchFamily="2" charset="0"/>
              </a:rPr>
              <a:t>DS004 – Anja Wittler</a:t>
            </a:r>
          </a:p>
          <a:p>
            <a:r>
              <a:rPr lang="de-DE" sz="1000" dirty="0">
                <a:solidFill>
                  <a:schemeClr val="bg1"/>
                </a:solidFill>
                <a:latin typeface="Congenial SemiBold" panose="02000503040000020004" pitchFamily="2" charset="0"/>
              </a:rPr>
              <a:t>04.2022</a:t>
            </a:r>
            <a:endParaRPr lang="en-US" sz="1000" dirty="0">
              <a:solidFill>
                <a:schemeClr val="bg1"/>
              </a:solidFill>
              <a:latin typeface="Congenial SemiBold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853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64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9DAB92-8B1A-42D3-B3E4-C8CA651FC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6" y="1574537"/>
            <a:ext cx="3003741" cy="284607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Or by style:</a:t>
            </a:r>
            <a:br>
              <a:rPr lang="en-US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</a:br>
            <a:br>
              <a:rPr lang="en-US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</a:b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Bock</a:t>
            </a:r>
            <a:b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</a:b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Lager</a:t>
            </a:r>
            <a:b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</a:b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Pilsner</a:t>
            </a:r>
            <a:b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</a:b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Stout</a:t>
            </a:r>
            <a:b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</a:b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Wheat Beer</a:t>
            </a:r>
            <a:endParaRPr lang="en-US" sz="3700" dirty="0">
              <a:solidFill>
                <a:schemeClr val="tx1">
                  <a:lumMod val="75000"/>
                  <a:lumOff val="25000"/>
                </a:schemeClr>
              </a:solidFill>
              <a:latin typeface="Congenial SemiBold" panose="02000503040000020004" pitchFamily="2" charset="0"/>
            </a:endParaRPr>
          </a:p>
        </p:txBody>
      </p:sp>
      <p:sp>
        <p:nvSpPr>
          <p:cNvPr id="96" name="Rectangle 6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6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7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F220D646-C32B-485A-B492-DA3A90594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187" y="5282671"/>
            <a:ext cx="1333686" cy="647790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D118C383-3C65-409E-BF7C-0778F160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44" y="5196934"/>
            <a:ext cx="1171739" cy="819264"/>
          </a:xfrm>
          <a:prstGeom prst="rect">
            <a:avLst/>
          </a:prstGeom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EE5CBB79-02FA-497C-94C4-8EA42A5D5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788" y="5052556"/>
            <a:ext cx="1190791" cy="914528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B36777C-2A02-4CF3-9117-ECF21C9F7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18" y="765151"/>
            <a:ext cx="2089124" cy="44616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 descr="Chart, bar chart&#10;&#10;Description automatically generated">
            <a:extLst>
              <a:ext uri="{FF2B5EF4-FFF2-40B4-BE49-F238E27FC236}">
                <a16:creationId xmlns:a16="http://schemas.microsoft.com/office/drawing/2014/main" id="{4C7718D0-AFF1-4FE3-A3F9-FEBDD7D0DE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544" y="766800"/>
            <a:ext cx="1760466" cy="4138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880937C-A03D-41D0-8600-B9CCFE272987}"/>
              </a:ext>
            </a:extLst>
          </p:cNvPr>
          <p:cNvSpPr txBox="1"/>
          <p:nvPr/>
        </p:nvSpPr>
        <p:spPr>
          <a:xfrm>
            <a:off x="198601" y="5066429"/>
            <a:ext cx="34497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Pilsner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might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be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 a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better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choice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,</a:t>
            </a:r>
          </a:p>
          <a:p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if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you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prefer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bitterness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,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or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 Stout,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if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 ‚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maltyness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‘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or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sweetness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is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more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favored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ongenial SemiBold" panose="02000503040000020004" pitchFamily="2" charset="0"/>
            </a:endParaRPr>
          </a:p>
        </p:txBody>
      </p:sp>
      <p:pic>
        <p:nvPicPr>
          <p:cNvPr id="31" name="Picture 30" descr="Chart, bar chart&#10;&#10;Description automatically generated">
            <a:extLst>
              <a:ext uri="{FF2B5EF4-FFF2-40B4-BE49-F238E27FC236}">
                <a16:creationId xmlns:a16="http://schemas.microsoft.com/office/drawing/2014/main" id="{E5797D11-FF3E-48D8-A404-A3976548FF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420" y="766800"/>
            <a:ext cx="1783329" cy="41458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6148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lass of beer&#10;&#10;Description automatically generated">
            <a:extLst>
              <a:ext uri="{FF2B5EF4-FFF2-40B4-BE49-F238E27FC236}">
                <a16:creationId xmlns:a16="http://schemas.microsoft.com/office/drawing/2014/main" id="{E5A97370-5F2F-44C1-AD54-F12DED0E4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8" b="11597"/>
          <a:stretch/>
        </p:blipFill>
        <p:spPr>
          <a:xfrm>
            <a:off x="2377077" y="0"/>
            <a:ext cx="9669642" cy="6857990"/>
          </a:xfrm>
          <a:prstGeom prst="rect">
            <a:avLst/>
          </a:prstGeom>
        </p:spPr>
      </p:pic>
      <p:sp>
        <p:nvSpPr>
          <p:cNvPr id="10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E9AC5-2226-48FF-A2C5-50707F68AFD1}"/>
              </a:ext>
            </a:extLst>
          </p:cNvPr>
          <p:cNvSpPr txBox="1"/>
          <p:nvPr/>
        </p:nvSpPr>
        <p:spPr>
          <a:xfrm>
            <a:off x="231449" y="2271836"/>
            <a:ext cx="8579266" cy="4419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My preference: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not too bitter,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not too sweet and definitely: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no „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Plörre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“* …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200" i="1" dirty="0">
              <a:solidFill>
                <a:schemeClr val="tx1">
                  <a:lumMod val="75000"/>
                  <a:lumOff val="25000"/>
                </a:schemeClr>
              </a:solidFill>
              <a:latin typeface="Congenial SemiBold" panose="02000503040000020004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genial SemiBold" panose="02000503040000020004" pitchFamily="2" charset="0"/>
              </a:rPr>
              <a:t>(*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genial SemiBold" panose="02000503040000020004" pitchFamily="2" charset="0"/>
              </a:rPr>
              <a:t>Plörre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genial SemiBold" panose="02000503040000020004" pitchFamily="2" charset="0"/>
              </a:rPr>
              <a:t>: mix beer and water in equal parts,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genial SemiBold" panose="02000503040000020004" pitchFamily="2" charset="0"/>
              </a:rPr>
              <a:t>bring to room temperature and let it sit for 2 hours…)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7E721-117F-43F7-936F-12A2029398CA}"/>
              </a:ext>
            </a:extLst>
          </p:cNvPr>
          <p:cNvSpPr txBox="1"/>
          <p:nvPr/>
        </p:nvSpPr>
        <p:spPr>
          <a:xfrm>
            <a:off x="1552345" y="375716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763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64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9DAB92-8B1A-42D3-B3E4-C8CA651FC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54" y="1083469"/>
            <a:ext cx="2825977" cy="284607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Back to the problem..</a:t>
            </a:r>
            <a:br>
              <a:rPr lang="en-US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</a:br>
            <a:br>
              <a:rPr lang="en-US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</a:br>
            <a:br>
              <a:rPr lang="en-US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</a:br>
            <a:r>
              <a:rPr lang="en-US" sz="37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On menu cards ..</a:t>
            </a:r>
          </a:p>
        </p:txBody>
      </p:sp>
      <p:sp>
        <p:nvSpPr>
          <p:cNvPr id="96" name="Rectangle 6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6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7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descr="Table&#10;&#10;Description automatically generated">
            <a:extLst>
              <a:ext uri="{FF2B5EF4-FFF2-40B4-BE49-F238E27FC236}">
                <a16:creationId xmlns:a16="http://schemas.microsoft.com/office/drawing/2014/main" id="{4E056982-EA1A-4AD2-A76B-BCB9C0ED2B5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6" t="13880" r="3586" b="-8770"/>
          <a:stretch/>
        </p:blipFill>
        <p:spPr>
          <a:xfrm>
            <a:off x="4644064" y="883463"/>
            <a:ext cx="2523694" cy="2523744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AD66AF63-80CC-41AE-8BA7-58B970ABF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268" y="883463"/>
            <a:ext cx="2749928" cy="2523744"/>
          </a:xfrm>
          <a:prstGeom prst="rect">
            <a:avLst/>
          </a:prstGeom>
        </p:spPr>
      </p:pic>
      <p:pic>
        <p:nvPicPr>
          <p:cNvPr id="11" name="Picture Placeholder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63218C23-CE53-452F-B835-E614CC130D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73" t="-10437" r="42592" b="-10794"/>
          <a:stretch/>
        </p:blipFill>
        <p:spPr>
          <a:xfrm>
            <a:off x="4644052" y="3564974"/>
            <a:ext cx="2523717" cy="2523744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bliqueTopRigh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E960E4A-3E30-4998-B3C1-87EF22508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998" y="4050974"/>
            <a:ext cx="3703320" cy="155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24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5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FD700-BD72-4378-8BCD-759C1DC9F7FF}"/>
              </a:ext>
            </a:extLst>
          </p:cNvPr>
          <p:cNvSpPr txBox="1"/>
          <p:nvPr/>
        </p:nvSpPr>
        <p:spPr>
          <a:xfrm>
            <a:off x="1113809" y="965200"/>
            <a:ext cx="4571999" cy="518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  <a:ea typeface="+mj-ea"/>
                <a:cs typeface="+mj-cs"/>
              </a:rPr>
              <a:t>Here is the solution: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 dirty="0">
              <a:solidFill>
                <a:schemeClr val="tx1">
                  <a:lumMod val="75000"/>
                  <a:lumOff val="25000"/>
                </a:schemeClr>
              </a:solidFill>
              <a:latin typeface="Congenial SemiBold" panose="02000503040000020004" pitchFamily="2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  <a:ea typeface="+mj-ea"/>
                <a:cs typeface="+mj-cs"/>
              </a:rPr>
              <a:t>The beer-</a:t>
            </a:r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  <a:ea typeface="+mj-ea"/>
                <a:cs typeface="+mj-cs"/>
              </a:rPr>
              <a:t>commender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  <a:ea typeface="+mj-ea"/>
                <a:cs typeface="+mj-cs"/>
              </a:rPr>
              <a:t>-system-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  <a:ea typeface="+mj-ea"/>
                <a:cs typeface="+mj-cs"/>
              </a:rPr>
              <a:t>web-app</a:t>
            </a:r>
            <a:endParaRPr lang="en-US" sz="4400" kern="1200" dirty="0">
              <a:solidFill>
                <a:schemeClr val="tx1">
                  <a:lumMod val="75000"/>
                  <a:lumOff val="25000"/>
                </a:schemeClr>
              </a:solidFill>
              <a:latin typeface="Congenial SemiBold" panose="02000503040000020004" pitchFamily="2" charset="0"/>
              <a:ea typeface="+mj-ea"/>
              <a:cs typeface="+mj-cs"/>
            </a:endParaRPr>
          </a:p>
        </p:txBody>
      </p:sp>
      <p:grpSp>
        <p:nvGrpSpPr>
          <p:cNvPr id="71" name="Group 5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 6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6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sky, outdoor, screenshot&#10;&#10;Description automatically generated">
            <a:extLst>
              <a:ext uri="{FF2B5EF4-FFF2-40B4-BE49-F238E27FC236}">
                <a16:creationId xmlns:a16="http://schemas.microsoft.com/office/drawing/2014/main" id="{7C7FAC3F-4627-46AA-A0FE-8C052E405B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26" t="-604" r="-13150" b="-1834"/>
          <a:stretch/>
        </p:blipFill>
        <p:spPr>
          <a:xfrm>
            <a:off x="5922492" y="1107916"/>
            <a:ext cx="5536001" cy="458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4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2">
            <a:extLst>
              <a:ext uri="{FF2B5EF4-FFF2-40B4-BE49-F238E27FC236}">
                <a16:creationId xmlns:a16="http://schemas.microsoft.com/office/drawing/2014/main" id="{A7C5F937-FDA4-49FD-A135-03738460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4">
            <a:extLst>
              <a:ext uri="{FF2B5EF4-FFF2-40B4-BE49-F238E27FC236}">
                <a16:creationId xmlns:a16="http://schemas.microsoft.com/office/drawing/2014/main" id="{F515E37C-522A-423F-B958-36BF66141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36" y="4539996"/>
            <a:ext cx="3846576" cy="1600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kern="1200" dirty="0">
                <a:solidFill>
                  <a:srgbClr val="FFFFFF"/>
                </a:solidFill>
                <a:latin typeface="Congenial SemiBold" panose="02000503040000020004" pitchFamily="2" charset="0"/>
              </a:rPr>
              <a:t>My beer …</a:t>
            </a:r>
          </a:p>
        </p:txBody>
      </p:sp>
      <p:pic>
        <p:nvPicPr>
          <p:cNvPr id="12" name="Picture Placeholder 11" descr="A picture containing text, sky, building, outdoor&#10;&#10;Description automatically generated">
            <a:extLst>
              <a:ext uri="{FF2B5EF4-FFF2-40B4-BE49-F238E27FC236}">
                <a16:creationId xmlns:a16="http://schemas.microsoft.com/office/drawing/2014/main" id="{00FCF61E-2748-49FD-AD1D-8A8C63727E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6" r="6979" b="-1"/>
          <a:stretch/>
        </p:blipFill>
        <p:spPr>
          <a:xfrm>
            <a:off x="20" y="10"/>
            <a:ext cx="6095980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3" y="0"/>
                </a:lnTo>
                <a:lnTo>
                  <a:pt x="5998730" y="19709"/>
                </a:lnTo>
                <a:cubicBezTo>
                  <a:pt x="6001245" y="280059"/>
                  <a:pt x="5986414" y="540409"/>
                  <a:pt x="5999656" y="800631"/>
                </a:cubicBezTo>
                <a:cubicBezTo>
                  <a:pt x="6009854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2" y="3561638"/>
                  <a:pt x="5989196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0" y="4176620"/>
                </a:lnTo>
                <a:cubicBezTo>
                  <a:pt x="5886701" y="4176651"/>
                  <a:pt x="5821787" y="4174749"/>
                  <a:pt x="5756904" y="4173480"/>
                </a:cubicBezTo>
                <a:cubicBezTo>
                  <a:pt x="5518558" y="4169040"/>
                  <a:pt x="5280085" y="4173480"/>
                  <a:pt x="5042246" y="4150774"/>
                </a:cubicBezTo>
                <a:cubicBezTo>
                  <a:pt x="4977617" y="4144622"/>
                  <a:pt x="4912545" y="4140690"/>
                  <a:pt x="4847599" y="4141467"/>
                </a:cubicBezTo>
                <a:cubicBezTo>
                  <a:pt x="4782654" y="4142244"/>
                  <a:pt x="4717834" y="4147730"/>
                  <a:pt x="4653712" y="4160414"/>
                </a:cubicBezTo>
                <a:cubicBezTo>
                  <a:pt x="4446570" y="4200625"/>
                  <a:pt x="4238795" y="4203162"/>
                  <a:pt x="4029496" y="4186925"/>
                </a:cubicBezTo>
                <a:cubicBezTo>
                  <a:pt x="3943620" y="4180203"/>
                  <a:pt x="3857745" y="4169040"/>
                  <a:pt x="3771488" y="4171196"/>
                </a:cubicBezTo>
                <a:cubicBezTo>
                  <a:pt x="3623584" y="4175129"/>
                  <a:pt x="3475553" y="4167137"/>
                  <a:pt x="3327522" y="4169167"/>
                </a:cubicBezTo>
                <a:cubicBezTo>
                  <a:pt x="3323527" y="4169738"/>
                  <a:pt x="3319442" y="4169205"/>
                  <a:pt x="3315726" y="4167645"/>
                </a:cubicBezTo>
                <a:cubicBezTo>
                  <a:pt x="3278940" y="4142402"/>
                  <a:pt x="3238602" y="4152169"/>
                  <a:pt x="3200548" y="4158765"/>
                </a:cubicBezTo>
                <a:cubicBezTo>
                  <a:pt x="3074081" y="4180710"/>
                  <a:pt x="2947741" y="4191492"/>
                  <a:pt x="2819245" y="4174494"/>
                </a:cubicBezTo>
                <a:cubicBezTo>
                  <a:pt x="2696545" y="4156698"/>
                  <a:pt x="2572095" y="4154478"/>
                  <a:pt x="2448850" y="4167898"/>
                </a:cubicBezTo>
                <a:cubicBezTo>
                  <a:pt x="2279382" y="4187687"/>
                  <a:pt x="2110548" y="4183501"/>
                  <a:pt x="1941461" y="4167898"/>
                </a:cubicBezTo>
                <a:cubicBezTo>
                  <a:pt x="1872836" y="4161556"/>
                  <a:pt x="1803197" y="4150774"/>
                  <a:pt x="1735207" y="4166630"/>
                </a:cubicBezTo>
                <a:cubicBezTo>
                  <a:pt x="1651488" y="4186038"/>
                  <a:pt x="1568022" y="4179695"/>
                  <a:pt x="1484049" y="4175382"/>
                </a:cubicBezTo>
                <a:cubicBezTo>
                  <a:pt x="1377751" y="4169801"/>
                  <a:pt x="1271707" y="4153692"/>
                  <a:pt x="1165028" y="4166376"/>
                </a:cubicBezTo>
                <a:cubicBezTo>
                  <a:pt x="1115684" y="4172211"/>
                  <a:pt x="1066721" y="4181471"/>
                  <a:pt x="1016743" y="4179061"/>
                </a:cubicBezTo>
                <a:cubicBezTo>
                  <a:pt x="878480" y="4172719"/>
                  <a:pt x="740343" y="4165235"/>
                  <a:pt x="601825" y="4166376"/>
                </a:cubicBezTo>
                <a:cubicBezTo>
                  <a:pt x="543856" y="4166757"/>
                  <a:pt x="486267" y="4168659"/>
                  <a:pt x="428552" y="4172845"/>
                </a:cubicBezTo>
                <a:cubicBezTo>
                  <a:pt x="320858" y="4180710"/>
                  <a:pt x="213545" y="4170055"/>
                  <a:pt x="106233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18" name="Picture Placeholder 17" descr="A picture containing text, bottle, wine, beer&#10;&#10;Description automatically generated">
            <a:extLst>
              <a:ext uri="{FF2B5EF4-FFF2-40B4-BE49-F238E27FC236}">
                <a16:creationId xmlns:a16="http://schemas.microsoft.com/office/drawing/2014/main" id="{8C153B2C-4917-4DA6-A148-492567DEF2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8" r="10654"/>
          <a:stretch/>
        </p:blipFill>
        <p:spPr>
          <a:xfrm>
            <a:off x="6019800" y="-1"/>
            <a:ext cx="6172193" cy="418767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68" name="sketch line">
            <a:extLst>
              <a:ext uri="{FF2B5EF4-FFF2-40B4-BE49-F238E27FC236}">
                <a16:creationId xmlns:a16="http://schemas.microsoft.com/office/drawing/2014/main" id="{C125E75E-F290-415E-9397-4DAC206C5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57015" y="533095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0102" y="4391940"/>
            <a:ext cx="6894576" cy="2273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  <a:latin typeface="Congenial SemiBold" panose="02000503040000020004" pitchFamily="2" charset="0"/>
              </a:rPr>
              <a:t>I come from the ‘</a:t>
            </a:r>
            <a:r>
              <a:rPr lang="en-US" sz="1400" dirty="0" err="1">
                <a:solidFill>
                  <a:srgbClr val="FFFFFF"/>
                </a:solidFill>
                <a:latin typeface="Congenial SemiBold" panose="02000503040000020004" pitchFamily="2" charset="0"/>
              </a:rPr>
              <a:t>Ruhrgebiet</a:t>
            </a:r>
            <a:r>
              <a:rPr lang="en-US" sz="1400" dirty="0">
                <a:solidFill>
                  <a:srgbClr val="FFFFFF"/>
                </a:solidFill>
                <a:latin typeface="Congenial SemiBold" panose="02000503040000020004" pitchFamily="2" charset="0"/>
              </a:rPr>
              <a:t>’ and have lived many years in and close to Dortmund, a city famous for its history and variety of breweries and beer.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  <a:latin typeface="Congenial SemiBold" panose="02000503040000020004" pitchFamily="2" charset="0"/>
              </a:rPr>
              <a:t>Beer is a strong part of the culture in this area and frankly spoken: there is nothing better on a hot summer evening.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  <a:latin typeface="Congenial SemiBold" panose="02000503040000020004" pitchFamily="2" charset="0"/>
              </a:rPr>
              <a:t>Just that it must have a specific taste, of course. So, what if the beer garden or restaurant does not serve my preferred brand? Or if I am abroad?</a:t>
            </a:r>
          </a:p>
          <a:p>
            <a:pPr algn="ctr">
              <a:lnSpc>
                <a:spcPct val="90000"/>
              </a:lnSpc>
            </a:pPr>
            <a:r>
              <a:rPr lang="en-US" sz="1800" b="1" dirty="0">
                <a:solidFill>
                  <a:srgbClr val="FFFFFF"/>
                </a:solidFill>
                <a:latin typeface="Congenial SemiBold" panose="02000503040000020004" pitchFamily="2" charset="0"/>
              </a:rPr>
              <a:t>Which beer should I chose?</a:t>
            </a:r>
            <a:endParaRPr lang="en-US" sz="2200" b="1" dirty="0">
              <a:solidFill>
                <a:srgbClr val="FFFFFF"/>
              </a:solidFill>
              <a:latin typeface="Congenial SemiBold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87">
            <a:extLst>
              <a:ext uri="{FF2B5EF4-FFF2-40B4-BE49-F238E27FC236}">
                <a16:creationId xmlns:a16="http://schemas.microsoft.com/office/drawing/2014/main" id="{347D6575-0B06-40B2-9D0F-298202F6B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0" name="Arc 89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18" y="3529171"/>
            <a:ext cx="5085580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100" kern="1200" dirty="0">
                <a:solidFill>
                  <a:srgbClr val="FFFFFF"/>
                </a:solidFill>
                <a:latin typeface="Congenial SemiBold" panose="02000503040000020004" pitchFamily="2" charset="0"/>
              </a:rPr>
              <a:t>‘</a:t>
            </a:r>
            <a:r>
              <a:rPr lang="en-US" sz="3100" b="0" i="0" kern="1200" dirty="0">
                <a:solidFill>
                  <a:srgbClr val="FFFFFF"/>
                </a:solidFill>
                <a:effectLst/>
                <a:latin typeface="Congenial SemiBold" panose="02000503040000020004" pitchFamily="2" charset="0"/>
              </a:rPr>
              <a:t>According to a new survey released by Alltech and The Brewers Journal, the number of breweries worldwide has surpassed 19.000, representing 209 countries and territories surveyed.’</a:t>
            </a:r>
            <a:br>
              <a:rPr lang="en-US" sz="1500" b="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500" b="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500" b="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300" b="0" i="0" kern="1200" dirty="0">
                <a:solidFill>
                  <a:srgbClr val="FFFFFF"/>
                </a:solidFill>
                <a:effectLst/>
                <a:latin typeface="Congenial SemiBold" panose="02000503040000020004" pitchFamily="2" charset="0"/>
                <a:hlinkClick r:id="rId2"/>
              </a:rPr>
              <a:t>https://www.lanereport.com/74898/2017/03/alltech-and-brewers-journal-survey-finds-94-of-worlds-19000-breweries-are-craft-u-s-has-4750/</a:t>
            </a:r>
            <a:br>
              <a:rPr lang="en-US" sz="1500" b="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1500" b="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1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1" name="Oval 91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4703" y="541034"/>
            <a:ext cx="931930" cy="9066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Picture 33" descr="A picture containing brussels sprouts, green, vegetable, several&#10;&#10;Description automatically generated">
            <a:extLst>
              <a:ext uri="{FF2B5EF4-FFF2-40B4-BE49-F238E27FC236}">
                <a16:creationId xmlns:a16="http://schemas.microsoft.com/office/drawing/2014/main" id="{9EA3A309-F904-4FE3-BA03-CA87274767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0" r="3" b="16462"/>
          <a:stretch/>
        </p:blipFill>
        <p:spPr>
          <a:xfrm>
            <a:off x="8490338" y="3698168"/>
            <a:ext cx="2888862" cy="28888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52" name="Rectangle 93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1501" y="3865664"/>
            <a:ext cx="739429" cy="739429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Picture Placeholder 2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F4B7C8-26FA-46F7-BB5A-D4C7BACE26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" t="-1" r="-2837" b="-3"/>
          <a:stretch/>
        </p:blipFill>
        <p:spPr>
          <a:xfrm>
            <a:off x="6840525" y="424053"/>
            <a:ext cx="4191957" cy="33050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D76B855D-E9CC-4FF8-AD85-6CDC7B89A0DE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20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1">
            <a:extLst>
              <a:ext uri="{FF2B5EF4-FFF2-40B4-BE49-F238E27FC236}">
                <a16:creationId xmlns:a16="http://schemas.microsoft.com/office/drawing/2014/main" id="{42E59424-33E1-4F37-8425-9F1139219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3">
            <a:extLst>
              <a:ext uri="{FF2B5EF4-FFF2-40B4-BE49-F238E27FC236}">
                <a16:creationId xmlns:a16="http://schemas.microsoft.com/office/drawing/2014/main" id="{9694F8A0-A600-40AB-84BE-03637A1D7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4745565" y="-4745565"/>
            <a:ext cx="2700870" cy="12192000"/>
          </a:xfrm>
          <a:custGeom>
            <a:avLst/>
            <a:gdLst>
              <a:gd name="connsiteX0" fmla="*/ 0 w 2700870"/>
              <a:gd name="connsiteY0" fmla="*/ 0 h 12192000"/>
              <a:gd name="connsiteX1" fmla="*/ 0 w 2700870"/>
              <a:gd name="connsiteY1" fmla="*/ 12192000 h 12192000"/>
              <a:gd name="connsiteX2" fmla="*/ 2661694 w 2700870"/>
              <a:gd name="connsiteY2" fmla="*/ 12192000 h 12192000"/>
              <a:gd name="connsiteX3" fmla="*/ 2632716 w 2700870"/>
              <a:gd name="connsiteY3" fmla="*/ 11941855 h 12192000"/>
              <a:gd name="connsiteX4" fmla="*/ 2605238 w 2700870"/>
              <a:gd name="connsiteY4" fmla="*/ 10895781 h 12192000"/>
              <a:gd name="connsiteX5" fmla="*/ 2672927 w 2700870"/>
              <a:gd name="connsiteY5" fmla="*/ 9729981 h 12192000"/>
              <a:gd name="connsiteX6" fmla="*/ 2672927 w 2700870"/>
              <a:gd name="connsiteY6" fmla="*/ 9349685 h 12192000"/>
              <a:gd name="connsiteX7" fmla="*/ 2665256 w 2700870"/>
              <a:gd name="connsiteY7" fmla="*/ 8947869 h 12192000"/>
              <a:gd name="connsiteX8" fmla="*/ 2666835 w 2700870"/>
              <a:gd name="connsiteY8" fmla="*/ 7719557 h 12192000"/>
              <a:gd name="connsiteX9" fmla="*/ 2648109 w 2700870"/>
              <a:gd name="connsiteY9" fmla="*/ 6285351 h 12192000"/>
              <a:gd name="connsiteX10" fmla="*/ 2672476 w 2700870"/>
              <a:gd name="connsiteY10" fmla="*/ 5314115 h 12192000"/>
              <a:gd name="connsiteX11" fmla="*/ 2662774 w 2700870"/>
              <a:gd name="connsiteY11" fmla="*/ 4956020 h 12192000"/>
              <a:gd name="connsiteX12" fmla="*/ 2679020 w 2700870"/>
              <a:gd name="connsiteY12" fmla="*/ 4142653 h 12192000"/>
              <a:gd name="connsiteX13" fmla="*/ 2681951 w 2700870"/>
              <a:gd name="connsiteY13" fmla="*/ 3198141 h 12192000"/>
              <a:gd name="connsiteX14" fmla="*/ 2632541 w 2700870"/>
              <a:gd name="connsiteY14" fmla="*/ 1982283 h 12192000"/>
              <a:gd name="connsiteX15" fmla="*/ 2667512 w 2700870"/>
              <a:gd name="connsiteY15" fmla="*/ 1445702 h 12192000"/>
              <a:gd name="connsiteX16" fmla="*/ 2660518 w 2700870"/>
              <a:gd name="connsiteY16" fmla="*/ 750797 h 12192000"/>
              <a:gd name="connsiteX17" fmla="*/ 2651539 w 2700870"/>
              <a:gd name="connsiteY17" fmla="*/ 168769 h 12192000"/>
              <a:gd name="connsiteX18" fmla="*/ 2668618 w 2700870"/>
              <a:gd name="connsiteY18" fmla="*/ 0 h 12192000"/>
              <a:gd name="connsiteX19" fmla="*/ 781493 w 2700870"/>
              <a:gd name="connsiteY19" fmla="*/ 0 h 12192000"/>
              <a:gd name="connsiteX20" fmla="*/ 409569 w 2700870"/>
              <a:gd name="connsiteY20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0870" h="12192000">
                <a:moveTo>
                  <a:pt x="0" y="0"/>
                </a:moveTo>
                <a:lnTo>
                  <a:pt x="0" y="12192000"/>
                </a:lnTo>
                <a:lnTo>
                  <a:pt x="2661694" y="12192000"/>
                </a:lnTo>
                <a:lnTo>
                  <a:pt x="2632716" y="11941855"/>
                </a:lnTo>
                <a:cubicBezTo>
                  <a:pt x="2602362" y="11594183"/>
                  <a:pt x="2599485" y="11245047"/>
                  <a:pt x="2605238" y="10895781"/>
                </a:cubicBezTo>
                <a:cubicBezTo>
                  <a:pt x="2611558" y="10506425"/>
                  <a:pt x="2629380" y="10117297"/>
                  <a:pt x="2672927" y="9729981"/>
                </a:cubicBezTo>
                <a:cubicBezTo>
                  <a:pt x="2684548" y="9603480"/>
                  <a:pt x="2684548" y="9476187"/>
                  <a:pt x="2672927" y="9349685"/>
                </a:cubicBezTo>
                <a:cubicBezTo>
                  <a:pt x="2663496" y="9215958"/>
                  <a:pt x="2660924" y="9081848"/>
                  <a:pt x="2665256" y="8947869"/>
                </a:cubicBezTo>
                <a:cubicBezTo>
                  <a:pt x="2678116" y="8538360"/>
                  <a:pt x="2648559" y="8128618"/>
                  <a:pt x="2666835" y="7719557"/>
                </a:cubicBezTo>
                <a:cubicBezTo>
                  <a:pt x="2688269" y="7240958"/>
                  <a:pt x="2663226" y="6763493"/>
                  <a:pt x="2648109" y="6285351"/>
                </a:cubicBezTo>
                <a:cubicBezTo>
                  <a:pt x="2637956" y="5961455"/>
                  <a:pt x="2631636" y="5637330"/>
                  <a:pt x="2672476" y="5314115"/>
                </a:cubicBezTo>
                <a:cubicBezTo>
                  <a:pt x="2687594" y="5195204"/>
                  <a:pt x="2674732" y="5074932"/>
                  <a:pt x="2662774" y="4956020"/>
                </a:cubicBezTo>
                <a:cubicBezTo>
                  <a:pt x="2635699" y="4683988"/>
                  <a:pt x="2650591" y="4413093"/>
                  <a:pt x="2679020" y="4142653"/>
                </a:cubicBezTo>
                <a:cubicBezTo>
                  <a:pt x="2712412" y="3827814"/>
                  <a:pt x="2702710" y="3513204"/>
                  <a:pt x="2681951" y="3198141"/>
                </a:cubicBezTo>
                <a:cubicBezTo>
                  <a:pt x="2655103" y="2793383"/>
                  <a:pt x="2621257" y="2389987"/>
                  <a:pt x="2632541" y="1982283"/>
                </a:cubicBezTo>
                <a:cubicBezTo>
                  <a:pt x="2637279" y="1803119"/>
                  <a:pt x="2653299" y="1624412"/>
                  <a:pt x="2667512" y="1445702"/>
                </a:cubicBezTo>
                <a:cubicBezTo>
                  <a:pt x="2682111" y="1214217"/>
                  <a:pt x="2679764" y="981948"/>
                  <a:pt x="2660518" y="750797"/>
                </a:cubicBezTo>
                <a:cubicBezTo>
                  <a:pt x="2647658" y="556628"/>
                  <a:pt x="2639366" y="362460"/>
                  <a:pt x="2651539" y="168769"/>
                </a:cubicBezTo>
                <a:lnTo>
                  <a:pt x="2668618" y="0"/>
                </a:lnTo>
                <a:lnTo>
                  <a:pt x="781493" y="0"/>
                </a:lnTo>
                <a:lnTo>
                  <a:pt x="4095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DB424A-7C60-4DD7-B240-69ED395CDE9D}"/>
              </a:ext>
            </a:extLst>
          </p:cNvPr>
          <p:cNvSpPr txBox="1"/>
          <p:nvPr/>
        </p:nvSpPr>
        <p:spPr>
          <a:xfrm>
            <a:off x="205980" y="585216"/>
            <a:ext cx="4206309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Congenial SemiBold" panose="02000503040000020004" pitchFamily="2" charset="0"/>
                <a:ea typeface="+mj-ea"/>
                <a:cs typeface="+mj-cs"/>
              </a:rPr>
              <a:t>Beer datasets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00FB22BA-072B-424B-82FA-D1F0DC084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FF304-7490-42A5-BEEC-DC80819C11FF}"/>
              </a:ext>
            </a:extLst>
          </p:cNvPr>
          <p:cNvSpPr txBox="1"/>
          <p:nvPr/>
        </p:nvSpPr>
        <p:spPr>
          <a:xfrm>
            <a:off x="512748" y="3784596"/>
            <a:ext cx="863569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Based on appr. 1.5 million reviews on  </a:t>
            </a:r>
            <a:r>
              <a:rPr lang="en-US" dirty="0">
                <a:latin typeface="Congenial SemiBold" panose="02000503040000020004" pitchFamily="2" charset="0"/>
                <a:hlinkClick r:id="rId2"/>
              </a:rPr>
              <a:t>BeerAdvocate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ngenial SemiBold" panose="02000503040000020004" pitchFamily="2" charset="0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ngenial SemiBold" panose="02000503040000020004" pitchFamily="2" charset="0"/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&lt; Founded in 1996, BeerAdvocate is one of the oldest and largest online communities 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of beer geeks and industry professionals dedicated to supporting and promoting beer. 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E8D1A-0A56-4719-8F81-DAE5A7922853}"/>
              </a:ext>
            </a:extLst>
          </p:cNvPr>
          <p:cNvSpPr txBox="1"/>
          <p:nvPr/>
        </p:nvSpPr>
        <p:spPr>
          <a:xfrm>
            <a:off x="512748" y="3058067"/>
            <a:ext cx="959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genial SemiBold" panose="02000503040000020004" pitchFamily="2" charset="0"/>
              </a:rPr>
              <a:t>Beer Profile and Ratings Data Set, by </a:t>
            </a:r>
            <a:r>
              <a:rPr lang="en-US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genial SemiBold" panose="02000503040000020004" pitchFamily="2" charset="0"/>
              </a:rPr>
              <a:t>ruthgn</a:t>
            </a:r>
            <a:r>
              <a:rPr lang="en-US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genial SemiBold" panose="02000503040000020004" pitchFamily="2" charset="0"/>
              </a:rPr>
              <a:t>  </a:t>
            </a:r>
            <a:r>
              <a:rPr lang="en-US" dirty="0">
                <a:latin typeface="Congenial SemiBold" panose="02000503040000020004" pitchFamily="2" charset="0"/>
                <a:hlinkClick r:id="rId3"/>
              </a:rPr>
              <a:t>Beer Profile and Ratings Data Set | Kaggle</a:t>
            </a:r>
            <a:endParaRPr lang="en-US" dirty="0">
              <a:latin typeface="Congenial SemiBold" panose="0200050304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C8964-06C7-4509-AAB6-44738345D8C5}"/>
              </a:ext>
            </a:extLst>
          </p:cNvPr>
          <p:cNvSpPr txBox="1"/>
          <p:nvPr/>
        </p:nvSpPr>
        <p:spPr>
          <a:xfrm>
            <a:off x="512748" y="5380676"/>
            <a:ext cx="6997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Opendatasoft</a:t>
            </a:r>
            <a:r>
              <a:rPr lang="en-US" dirty="0">
                <a:latin typeface="Congenial SemiBold" panose="02000503040000020004" pitchFamily="2" charset="0"/>
              </a:rPr>
              <a:t>  </a:t>
            </a:r>
            <a:r>
              <a:rPr lang="nl-NL" dirty="0">
                <a:latin typeface="Congenial SemiBold" panose="02000503040000020004" pitchFamily="2" charset="0"/>
                <a:hlinkClick r:id="rId4"/>
              </a:rPr>
              <a:t>Open Beer Database - Breweries — Opendatasoft</a:t>
            </a:r>
            <a:endParaRPr lang="nl-NL" dirty="0">
              <a:latin typeface="Congenial SemiBold" panose="02000503040000020004" pitchFamily="2" charset="0"/>
            </a:endParaRPr>
          </a:p>
          <a:p>
            <a:r>
              <a:rPr lang="nl-NL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for country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ngenial SemiBold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75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1">
            <a:extLst>
              <a:ext uri="{FF2B5EF4-FFF2-40B4-BE49-F238E27FC236}">
                <a16:creationId xmlns:a16="http://schemas.microsoft.com/office/drawing/2014/main" id="{42E59424-33E1-4F37-8425-9F1139219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3">
            <a:extLst>
              <a:ext uri="{FF2B5EF4-FFF2-40B4-BE49-F238E27FC236}">
                <a16:creationId xmlns:a16="http://schemas.microsoft.com/office/drawing/2014/main" id="{9694F8A0-A600-40AB-84BE-03637A1D7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4745565" y="-4745565"/>
            <a:ext cx="2700870" cy="12192000"/>
          </a:xfrm>
          <a:custGeom>
            <a:avLst/>
            <a:gdLst>
              <a:gd name="connsiteX0" fmla="*/ 0 w 2700870"/>
              <a:gd name="connsiteY0" fmla="*/ 0 h 12192000"/>
              <a:gd name="connsiteX1" fmla="*/ 0 w 2700870"/>
              <a:gd name="connsiteY1" fmla="*/ 12192000 h 12192000"/>
              <a:gd name="connsiteX2" fmla="*/ 2661694 w 2700870"/>
              <a:gd name="connsiteY2" fmla="*/ 12192000 h 12192000"/>
              <a:gd name="connsiteX3" fmla="*/ 2632716 w 2700870"/>
              <a:gd name="connsiteY3" fmla="*/ 11941855 h 12192000"/>
              <a:gd name="connsiteX4" fmla="*/ 2605238 w 2700870"/>
              <a:gd name="connsiteY4" fmla="*/ 10895781 h 12192000"/>
              <a:gd name="connsiteX5" fmla="*/ 2672927 w 2700870"/>
              <a:gd name="connsiteY5" fmla="*/ 9729981 h 12192000"/>
              <a:gd name="connsiteX6" fmla="*/ 2672927 w 2700870"/>
              <a:gd name="connsiteY6" fmla="*/ 9349685 h 12192000"/>
              <a:gd name="connsiteX7" fmla="*/ 2665256 w 2700870"/>
              <a:gd name="connsiteY7" fmla="*/ 8947869 h 12192000"/>
              <a:gd name="connsiteX8" fmla="*/ 2666835 w 2700870"/>
              <a:gd name="connsiteY8" fmla="*/ 7719557 h 12192000"/>
              <a:gd name="connsiteX9" fmla="*/ 2648109 w 2700870"/>
              <a:gd name="connsiteY9" fmla="*/ 6285351 h 12192000"/>
              <a:gd name="connsiteX10" fmla="*/ 2672476 w 2700870"/>
              <a:gd name="connsiteY10" fmla="*/ 5314115 h 12192000"/>
              <a:gd name="connsiteX11" fmla="*/ 2662774 w 2700870"/>
              <a:gd name="connsiteY11" fmla="*/ 4956020 h 12192000"/>
              <a:gd name="connsiteX12" fmla="*/ 2679020 w 2700870"/>
              <a:gd name="connsiteY12" fmla="*/ 4142653 h 12192000"/>
              <a:gd name="connsiteX13" fmla="*/ 2681951 w 2700870"/>
              <a:gd name="connsiteY13" fmla="*/ 3198141 h 12192000"/>
              <a:gd name="connsiteX14" fmla="*/ 2632541 w 2700870"/>
              <a:gd name="connsiteY14" fmla="*/ 1982283 h 12192000"/>
              <a:gd name="connsiteX15" fmla="*/ 2667512 w 2700870"/>
              <a:gd name="connsiteY15" fmla="*/ 1445702 h 12192000"/>
              <a:gd name="connsiteX16" fmla="*/ 2660518 w 2700870"/>
              <a:gd name="connsiteY16" fmla="*/ 750797 h 12192000"/>
              <a:gd name="connsiteX17" fmla="*/ 2651539 w 2700870"/>
              <a:gd name="connsiteY17" fmla="*/ 168769 h 12192000"/>
              <a:gd name="connsiteX18" fmla="*/ 2668618 w 2700870"/>
              <a:gd name="connsiteY18" fmla="*/ 0 h 12192000"/>
              <a:gd name="connsiteX19" fmla="*/ 781493 w 2700870"/>
              <a:gd name="connsiteY19" fmla="*/ 0 h 12192000"/>
              <a:gd name="connsiteX20" fmla="*/ 409569 w 2700870"/>
              <a:gd name="connsiteY20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0870" h="12192000">
                <a:moveTo>
                  <a:pt x="0" y="0"/>
                </a:moveTo>
                <a:lnTo>
                  <a:pt x="0" y="12192000"/>
                </a:lnTo>
                <a:lnTo>
                  <a:pt x="2661694" y="12192000"/>
                </a:lnTo>
                <a:lnTo>
                  <a:pt x="2632716" y="11941855"/>
                </a:lnTo>
                <a:cubicBezTo>
                  <a:pt x="2602362" y="11594183"/>
                  <a:pt x="2599485" y="11245047"/>
                  <a:pt x="2605238" y="10895781"/>
                </a:cubicBezTo>
                <a:cubicBezTo>
                  <a:pt x="2611558" y="10506425"/>
                  <a:pt x="2629380" y="10117297"/>
                  <a:pt x="2672927" y="9729981"/>
                </a:cubicBezTo>
                <a:cubicBezTo>
                  <a:pt x="2684548" y="9603480"/>
                  <a:pt x="2684548" y="9476187"/>
                  <a:pt x="2672927" y="9349685"/>
                </a:cubicBezTo>
                <a:cubicBezTo>
                  <a:pt x="2663496" y="9215958"/>
                  <a:pt x="2660924" y="9081848"/>
                  <a:pt x="2665256" y="8947869"/>
                </a:cubicBezTo>
                <a:cubicBezTo>
                  <a:pt x="2678116" y="8538360"/>
                  <a:pt x="2648559" y="8128618"/>
                  <a:pt x="2666835" y="7719557"/>
                </a:cubicBezTo>
                <a:cubicBezTo>
                  <a:pt x="2688269" y="7240958"/>
                  <a:pt x="2663226" y="6763493"/>
                  <a:pt x="2648109" y="6285351"/>
                </a:cubicBezTo>
                <a:cubicBezTo>
                  <a:pt x="2637956" y="5961455"/>
                  <a:pt x="2631636" y="5637330"/>
                  <a:pt x="2672476" y="5314115"/>
                </a:cubicBezTo>
                <a:cubicBezTo>
                  <a:pt x="2687594" y="5195204"/>
                  <a:pt x="2674732" y="5074932"/>
                  <a:pt x="2662774" y="4956020"/>
                </a:cubicBezTo>
                <a:cubicBezTo>
                  <a:pt x="2635699" y="4683988"/>
                  <a:pt x="2650591" y="4413093"/>
                  <a:pt x="2679020" y="4142653"/>
                </a:cubicBezTo>
                <a:cubicBezTo>
                  <a:pt x="2712412" y="3827814"/>
                  <a:pt x="2702710" y="3513204"/>
                  <a:pt x="2681951" y="3198141"/>
                </a:cubicBezTo>
                <a:cubicBezTo>
                  <a:pt x="2655103" y="2793383"/>
                  <a:pt x="2621257" y="2389987"/>
                  <a:pt x="2632541" y="1982283"/>
                </a:cubicBezTo>
                <a:cubicBezTo>
                  <a:pt x="2637279" y="1803119"/>
                  <a:pt x="2653299" y="1624412"/>
                  <a:pt x="2667512" y="1445702"/>
                </a:cubicBezTo>
                <a:cubicBezTo>
                  <a:pt x="2682111" y="1214217"/>
                  <a:pt x="2679764" y="981948"/>
                  <a:pt x="2660518" y="750797"/>
                </a:cubicBezTo>
                <a:cubicBezTo>
                  <a:pt x="2647658" y="556628"/>
                  <a:pt x="2639366" y="362460"/>
                  <a:pt x="2651539" y="168769"/>
                </a:cubicBezTo>
                <a:lnTo>
                  <a:pt x="2668618" y="0"/>
                </a:lnTo>
                <a:lnTo>
                  <a:pt x="781493" y="0"/>
                </a:lnTo>
                <a:lnTo>
                  <a:pt x="4095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DB424A-7C60-4DD7-B240-69ED395CDE9D}"/>
              </a:ext>
            </a:extLst>
          </p:cNvPr>
          <p:cNvSpPr txBox="1"/>
          <p:nvPr/>
        </p:nvSpPr>
        <p:spPr>
          <a:xfrm>
            <a:off x="205980" y="585216"/>
            <a:ext cx="4206309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Congenial SemiBold" panose="02000503040000020004" pitchFamily="2" charset="0"/>
                <a:ea typeface="+mj-ea"/>
                <a:cs typeface="+mj-cs"/>
              </a:rPr>
              <a:t>Beer characteristics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00FB22BA-072B-424B-82FA-D1F0DC084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F83D1-9648-47AD-988F-1562CAB30D3A}"/>
              </a:ext>
            </a:extLst>
          </p:cNvPr>
          <p:cNvSpPr txBox="1"/>
          <p:nvPr/>
        </p:nvSpPr>
        <p:spPr>
          <a:xfrm>
            <a:off x="425615" y="3286086"/>
            <a:ext cx="9658422" cy="2550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genial SemiBold" panose="02000503040000020004" pitchFamily="2" charset="0"/>
              </a:rPr>
              <a:t>ABV</a:t>
            </a:r>
            <a:r>
              <a:rPr lang="en-US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genial SemiBold" panose="02000503040000020004" pitchFamily="2" charset="0"/>
              </a:rPr>
              <a:t>, 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genial SemiBold" panose="02000503040000020004" pitchFamily="2" charset="0"/>
              </a:rPr>
              <a:t>or alcohol by volume, is the standard measurement, used worldwide, to assess the strength of a particular beer.  Lighter beers range from 4-4.5% ABV, with percentages getting higher with heavier styles of beer.</a:t>
            </a:r>
          </a:p>
          <a:p>
            <a:pPr algn="l">
              <a:lnSpc>
                <a:spcPct val="150000"/>
              </a:lnSpc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genial SemiBold" panose="02000503040000020004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genial SemiBold" panose="02000503040000020004" pitchFamily="2" charset="0"/>
              </a:rPr>
              <a:t>IBU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genial SemiBold" panose="02000503040000020004" pitchFamily="2" charset="0"/>
              </a:rPr>
              <a:t>, or international bittering unit, measures the bitterness levels in beer (based on the amount of hops added)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E2D869-9A64-41B7-9E60-F1E005352891}"/>
              </a:ext>
            </a:extLst>
          </p:cNvPr>
          <p:cNvSpPr txBox="1"/>
          <p:nvPr/>
        </p:nvSpPr>
        <p:spPr>
          <a:xfrm>
            <a:off x="4695181" y="585216"/>
            <a:ext cx="6294711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  <a:latin typeface="Congenial SemiBold" panose="02000503040000020004" pitchFamily="2" charset="0"/>
                <a:ea typeface="+mj-ea"/>
                <a:cs typeface="+mj-cs"/>
              </a:rPr>
              <a:t>objective / chemical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1208C4-4B21-4CF4-B710-4E1F38F36CA4}"/>
              </a:ext>
            </a:extLst>
          </p:cNvPr>
          <p:cNvSpPr txBox="1"/>
          <p:nvPr/>
        </p:nvSpPr>
        <p:spPr>
          <a:xfrm>
            <a:off x="7442905" y="5894437"/>
            <a:ext cx="4051188" cy="745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  <a:hlinkClick r:id="rId2"/>
              </a:rPr>
              <a:t>ABV and IBU explained (shorecraftbeer.com)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232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1">
            <a:extLst>
              <a:ext uri="{FF2B5EF4-FFF2-40B4-BE49-F238E27FC236}">
                <a16:creationId xmlns:a16="http://schemas.microsoft.com/office/drawing/2014/main" id="{42E59424-33E1-4F37-8425-9F1139219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3">
            <a:extLst>
              <a:ext uri="{FF2B5EF4-FFF2-40B4-BE49-F238E27FC236}">
                <a16:creationId xmlns:a16="http://schemas.microsoft.com/office/drawing/2014/main" id="{9694F8A0-A600-40AB-84BE-03637A1D7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4745565" y="-4745565"/>
            <a:ext cx="2700870" cy="12192000"/>
          </a:xfrm>
          <a:custGeom>
            <a:avLst/>
            <a:gdLst>
              <a:gd name="connsiteX0" fmla="*/ 0 w 2700870"/>
              <a:gd name="connsiteY0" fmla="*/ 0 h 12192000"/>
              <a:gd name="connsiteX1" fmla="*/ 0 w 2700870"/>
              <a:gd name="connsiteY1" fmla="*/ 12192000 h 12192000"/>
              <a:gd name="connsiteX2" fmla="*/ 2661694 w 2700870"/>
              <a:gd name="connsiteY2" fmla="*/ 12192000 h 12192000"/>
              <a:gd name="connsiteX3" fmla="*/ 2632716 w 2700870"/>
              <a:gd name="connsiteY3" fmla="*/ 11941855 h 12192000"/>
              <a:gd name="connsiteX4" fmla="*/ 2605238 w 2700870"/>
              <a:gd name="connsiteY4" fmla="*/ 10895781 h 12192000"/>
              <a:gd name="connsiteX5" fmla="*/ 2672927 w 2700870"/>
              <a:gd name="connsiteY5" fmla="*/ 9729981 h 12192000"/>
              <a:gd name="connsiteX6" fmla="*/ 2672927 w 2700870"/>
              <a:gd name="connsiteY6" fmla="*/ 9349685 h 12192000"/>
              <a:gd name="connsiteX7" fmla="*/ 2665256 w 2700870"/>
              <a:gd name="connsiteY7" fmla="*/ 8947869 h 12192000"/>
              <a:gd name="connsiteX8" fmla="*/ 2666835 w 2700870"/>
              <a:gd name="connsiteY8" fmla="*/ 7719557 h 12192000"/>
              <a:gd name="connsiteX9" fmla="*/ 2648109 w 2700870"/>
              <a:gd name="connsiteY9" fmla="*/ 6285351 h 12192000"/>
              <a:gd name="connsiteX10" fmla="*/ 2672476 w 2700870"/>
              <a:gd name="connsiteY10" fmla="*/ 5314115 h 12192000"/>
              <a:gd name="connsiteX11" fmla="*/ 2662774 w 2700870"/>
              <a:gd name="connsiteY11" fmla="*/ 4956020 h 12192000"/>
              <a:gd name="connsiteX12" fmla="*/ 2679020 w 2700870"/>
              <a:gd name="connsiteY12" fmla="*/ 4142653 h 12192000"/>
              <a:gd name="connsiteX13" fmla="*/ 2681951 w 2700870"/>
              <a:gd name="connsiteY13" fmla="*/ 3198141 h 12192000"/>
              <a:gd name="connsiteX14" fmla="*/ 2632541 w 2700870"/>
              <a:gd name="connsiteY14" fmla="*/ 1982283 h 12192000"/>
              <a:gd name="connsiteX15" fmla="*/ 2667512 w 2700870"/>
              <a:gd name="connsiteY15" fmla="*/ 1445702 h 12192000"/>
              <a:gd name="connsiteX16" fmla="*/ 2660518 w 2700870"/>
              <a:gd name="connsiteY16" fmla="*/ 750797 h 12192000"/>
              <a:gd name="connsiteX17" fmla="*/ 2651539 w 2700870"/>
              <a:gd name="connsiteY17" fmla="*/ 168769 h 12192000"/>
              <a:gd name="connsiteX18" fmla="*/ 2668618 w 2700870"/>
              <a:gd name="connsiteY18" fmla="*/ 0 h 12192000"/>
              <a:gd name="connsiteX19" fmla="*/ 781493 w 2700870"/>
              <a:gd name="connsiteY19" fmla="*/ 0 h 12192000"/>
              <a:gd name="connsiteX20" fmla="*/ 409569 w 2700870"/>
              <a:gd name="connsiteY20" fmla="*/ 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00870" h="12192000">
                <a:moveTo>
                  <a:pt x="0" y="0"/>
                </a:moveTo>
                <a:lnTo>
                  <a:pt x="0" y="12192000"/>
                </a:lnTo>
                <a:lnTo>
                  <a:pt x="2661694" y="12192000"/>
                </a:lnTo>
                <a:lnTo>
                  <a:pt x="2632716" y="11941855"/>
                </a:lnTo>
                <a:cubicBezTo>
                  <a:pt x="2602362" y="11594183"/>
                  <a:pt x="2599485" y="11245047"/>
                  <a:pt x="2605238" y="10895781"/>
                </a:cubicBezTo>
                <a:cubicBezTo>
                  <a:pt x="2611558" y="10506425"/>
                  <a:pt x="2629380" y="10117297"/>
                  <a:pt x="2672927" y="9729981"/>
                </a:cubicBezTo>
                <a:cubicBezTo>
                  <a:pt x="2684548" y="9603480"/>
                  <a:pt x="2684548" y="9476187"/>
                  <a:pt x="2672927" y="9349685"/>
                </a:cubicBezTo>
                <a:cubicBezTo>
                  <a:pt x="2663496" y="9215958"/>
                  <a:pt x="2660924" y="9081848"/>
                  <a:pt x="2665256" y="8947869"/>
                </a:cubicBezTo>
                <a:cubicBezTo>
                  <a:pt x="2678116" y="8538360"/>
                  <a:pt x="2648559" y="8128618"/>
                  <a:pt x="2666835" y="7719557"/>
                </a:cubicBezTo>
                <a:cubicBezTo>
                  <a:pt x="2688269" y="7240958"/>
                  <a:pt x="2663226" y="6763493"/>
                  <a:pt x="2648109" y="6285351"/>
                </a:cubicBezTo>
                <a:cubicBezTo>
                  <a:pt x="2637956" y="5961455"/>
                  <a:pt x="2631636" y="5637330"/>
                  <a:pt x="2672476" y="5314115"/>
                </a:cubicBezTo>
                <a:cubicBezTo>
                  <a:pt x="2687594" y="5195204"/>
                  <a:pt x="2674732" y="5074932"/>
                  <a:pt x="2662774" y="4956020"/>
                </a:cubicBezTo>
                <a:cubicBezTo>
                  <a:pt x="2635699" y="4683988"/>
                  <a:pt x="2650591" y="4413093"/>
                  <a:pt x="2679020" y="4142653"/>
                </a:cubicBezTo>
                <a:cubicBezTo>
                  <a:pt x="2712412" y="3827814"/>
                  <a:pt x="2702710" y="3513204"/>
                  <a:pt x="2681951" y="3198141"/>
                </a:cubicBezTo>
                <a:cubicBezTo>
                  <a:pt x="2655103" y="2793383"/>
                  <a:pt x="2621257" y="2389987"/>
                  <a:pt x="2632541" y="1982283"/>
                </a:cubicBezTo>
                <a:cubicBezTo>
                  <a:pt x="2637279" y="1803119"/>
                  <a:pt x="2653299" y="1624412"/>
                  <a:pt x="2667512" y="1445702"/>
                </a:cubicBezTo>
                <a:cubicBezTo>
                  <a:pt x="2682111" y="1214217"/>
                  <a:pt x="2679764" y="981948"/>
                  <a:pt x="2660518" y="750797"/>
                </a:cubicBezTo>
                <a:cubicBezTo>
                  <a:pt x="2647658" y="556628"/>
                  <a:pt x="2639366" y="362460"/>
                  <a:pt x="2651539" y="168769"/>
                </a:cubicBezTo>
                <a:lnTo>
                  <a:pt x="2668618" y="0"/>
                </a:lnTo>
                <a:lnTo>
                  <a:pt x="781493" y="0"/>
                </a:lnTo>
                <a:lnTo>
                  <a:pt x="4095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DB424A-7C60-4DD7-B240-69ED395CDE9D}"/>
              </a:ext>
            </a:extLst>
          </p:cNvPr>
          <p:cNvSpPr txBox="1"/>
          <p:nvPr/>
        </p:nvSpPr>
        <p:spPr>
          <a:xfrm>
            <a:off x="205980" y="585216"/>
            <a:ext cx="4206309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Congenial SemiBold" panose="02000503040000020004" pitchFamily="2" charset="0"/>
                <a:ea typeface="+mj-ea"/>
                <a:cs typeface="+mj-cs"/>
              </a:rPr>
              <a:t>Beer characteristics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00FB22BA-072B-424B-82FA-D1F0DC084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06C19-5795-4A8C-AD7D-F480513E2B27}"/>
              </a:ext>
            </a:extLst>
          </p:cNvPr>
          <p:cNvSpPr txBox="1"/>
          <p:nvPr/>
        </p:nvSpPr>
        <p:spPr>
          <a:xfrm>
            <a:off x="7442904" y="5894437"/>
            <a:ext cx="5021737" cy="905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FFFFFF"/>
                </a:solidFill>
                <a:hlinkClick r:id="rId2"/>
              </a:rPr>
              <a:t>Homebrew Beer Astringency - Winning Homebrew (winning-homebrew.com)</a:t>
            </a:r>
            <a:endParaRPr lang="en-US" sz="11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rgbClr val="FFFFFF"/>
                </a:solidFill>
                <a:hlinkClick r:id="rId3"/>
              </a:rPr>
              <a:t>Beer Characteristics (How to Talk About Beer Like A Pro!) - HOOH HOPS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190EE9-E8AC-47CF-ACC5-6F8F9906CF11}"/>
              </a:ext>
            </a:extLst>
          </p:cNvPr>
          <p:cNvSpPr txBox="1"/>
          <p:nvPr/>
        </p:nvSpPr>
        <p:spPr>
          <a:xfrm>
            <a:off x="7366022" y="3315722"/>
            <a:ext cx="4683548" cy="216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What You Smell in Beer:</a:t>
            </a:r>
          </a:p>
          <a:p>
            <a:pPr>
              <a:lnSpc>
                <a:spcPts val="23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Yeast Scents: sweet, fruity, bread-like, buttery, caramel, spicy</a:t>
            </a:r>
          </a:p>
          <a:p>
            <a:pPr>
              <a:lnSpc>
                <a:spcPts val="23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Hop Scents: floral, fruity, tropical, grassy, earthy, woody, pine, sage, herbal, berry</a:t>
            </a:r>
          </a:p>
          <a:p>
            <a:pPr>
              <a:lnSpc>
                <a:spcPts val="23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Malt Scents: nutty,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roasty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, coffee, caramel, chocolate</a:t>
            </a:r>
          </a:p>
          <a:p>
            <a:pPr>
              <a:lnSpc>
                <a:spcPts val="2300"/>
              </a:lnSpc>
            </a:pP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(dataset: malty / spices / hoppy / fruits)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A60DBA-EAA8-48FF-9065-D19EF5B93E58}"/>
              </a:ext>
            </a:extLst>
          </p:cNvPr>
          <p:cNvSpPr txBox="1"/>
          <p:nvPr/>
        </p:nvSpPr>
        <p:spPr>
          <a:xfrm>
            <a:off x="1532867" y="4521426"/>
            <a:ext cx="828668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genial SemiBold" panose="02000503040000020004" pitchFamily="2" charset="0"/>
              </a:rPr>
              <a:t>What You Taste in Beer:</a:t>
            </a:r>
          </a:p>
          <a:p>
            <a:pPr>
              <a:lnSpc>
                <a:spcPts val="23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genial SemiBold" panose="02000503040000020004" pitchFamily="2" charset="0"/>
              </a:rPr>
              <a:t>Sweet, Bitter or Balance, Simple, Layered, Complex</a:t>
            </a:r>
          </a:p>
          <a:p>
            <a:pPr>
              <a:lnSpc>
                <a:spcPts val="23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genial SemiBold" panose="02000503040000020004" pitchFamily="2" charset="0"/>
              </a:rPr>
              <a:t>Mild Beer: light, delicate, crisp, refreshing</a:t>
            </a:r>
          </a:p>
          <a:p>
            <a:pPr>
              <a:lnSpc>
                <a:spcPts val="23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genial SemiBold" panose="02000503040000020004" pitchFamily="2" charset="0"/>
              </a:rPr>
              <a:t>Bold Beer: sharp, strong, intense, powerful, robust, hearty</a:t>
            </a:r>
          </a:p>
          <a:p>
            <a:pPr>
              <a:lnSpc>
                <a:spcPts val="23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genial SemiBold" panose="02000503040000020004" pitchFamily="2" charset="0"/>
              </a:rPr>
              <a:t>Malty Beer: caramel, buttery, coffee, chocolate, toasted, roasted</a:t>
            </a:r>
          </a:p>
          <a:p>
            <a:pPr>
              <a:lnSpc>
                <a:spcPts val="23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genial SemiBold" panose="02000503040000020004" pitchFamily="2" charset="0"/>
              </a:rPr>
              <a:t>Hoppy Beer: floral, fruity, citrusy, earthy, herbal, spicy</a:t>
            </a:r>
          </a:p>
          <a:p>
            <a:pPr>
              <a:lnSpc>
                <a:spcPts val="2300"/>
              </a:lnSpc>
            </a:pP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(dataset: salty / sour / sweet / bitter)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ngenial SemiBold" panose="02000503040000020004" pitchFamily="2" charset="0"/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022B7A-7CB7-461C-982C-10F8E9F0627A}"/>
              </a:ext>
            </a:extLst>
          </p:cNvPr>
          <p:cNvSpPr txBox="1"/>
          <p:nvPr/>
        </p:nvSpPr>
        <p:spPr>
          <a:xfrm>
            <a:off x="148494" y="2755543"/>
            <a:ext cx="6898115" cy="1575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What You (Mouth)Feel in Beer:</a:t>
            </a:r>
          </a:p>
          <a:p>
            <a:pPr>
              <a:lnSpc>
                <a:spcPts val="23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Body: light, medium, heavy</a:t>
            </a:r>
          </a:p>
          <a:p>
            <a:pPr>
              <a:lnSpc>
                <a:spcPts val="23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Carbonation: creamy, smooth, refreshing, effervescent, edgy, sharp</a:t>
            </a:r>
          </a:p>
          <a:p>
            <a:pPr>
              <a:lnSpc>
                <a:spcPts val="23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Aftertaste: watery, thin, light, smooth, thick, heavy, coarse, tingling, warming, astringent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(dataset: astringency / body / alcohol)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12BB65-5E1F-49DD-BA81-A186994BEF4D}"/>
              </a:ext>
            </a:extLst>
          </p:cNvPr>
          <p:cNvSpPr txBox="1"/>
          <p:nvPr/>
        </p:nvSpPr>
        <p:spPr>
          <a:xfrm>
            <a:off x="4695181" y="585216"/>
            <a:ext cx="6294711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  <a:latin typeface="Congenial SemiBold" panose="02000503040000020004" pitchFamily="2" charset="0"/>
                <a:ea typeface="+mj-ea"/>
                <a:cs typeface="+mj-cs"/>
              </a:rPr>
              <a:t>subjective / taste</a:t>
            </a:r>
          </a:p>
        </p:txBody>
      </p:sp>
    </p:spTree>
    <p:extLst>
      <p:ext uri="{BB962C8B-B14F-4D97-AF65-F5344CB8AC3E}">
        <p14:creationId xmlns:p14="http://schemas.microsoft.com/office/powerpoint/2010/main" val="4249583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1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1069F2B5-0B73-427A-9CF6-08356497292A}"/>
              </a:ext>
            </a:extLst>
          </p:cNvPr>
          <p:cNvSpPr txBox="1">
            <a:spLocks/>
          </p:cNvSpPr>
          <p:nvPr/>
        </p:nvSpPr>
        <p:spPr>
          <a:xfrm>
            <a:off x="532015" y="4495568"/>
            <a:ext cx="3861960" cy="190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Regional difference </a:t>
            </a:r>
          </a:p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- ‘mouthfeel’</a:t>
            </a:r>
          </a:p>
        </p:txBody>
      </p:sp>
      <p:sp>
        <p:nvSpPr>
          <p:cNvPr id="48" name="Rectangle 33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7D95B02-37ED-49F4-960B-FAD97BCC8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1620000"/>
            <a:ext cx="2120931" cy="86584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52">
            <a:extLst>
              <a:ext uri="{FF2B5EF4-FFF2-40B4-BE49-F238E27FC236}">
                <a16:creationId xmlns:a16="http://schemas.microsoft.com/office/drawing/2014/main" id="{0075063A-9621-44A2-B69D-7B7BE02309BF}"/>
              </a:ext>
            </a:extLst>
          </p:cNvPr>
          <p:cNvSpPr txBox="1">
            <a:spLocks/>
          </p:cNvSpPr>
          <p:nvPr/>
        </p:nvSpPr>
        <p:spPr>
          <a:xfrm>
            <a:off x="5071278" y="4917401"/>
            <a:ext cx="2819053" cy="1496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Alcohol</a:t>
            </a:r>
          </a:p>
          <a:p>
            <a:pPr marL="342900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Astringency</a:t>
            </a:r>
          </a:p>
          <a:p>
            <a:pPr marL="342900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Body</a:t>
            </a:r>
          </a:p>
          <a:p>
            <a:pPr marL="342900"/>
            <a:endParaRPr lang="en-US" sz="1800" dirty="0"/>
          </a:p>
        </p:txBody>
      </p:sp>
      <p:pic>
        <p:nvPicPr>
          <p:cNvPr id="7" name="Picture 6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BB264A89-AC24-4A0B-B017-F91053639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0" y="180000"/>
            <a:ext cx="5208044" cy="3707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1CC070-0349-41DC-B295-68570F33B7C3}"/>
              </a:ext>
            </a:extLst>
          </p:cNvPr>
          <p:cNvSpPr txBox="1"/>
          <p:nvPr/>
        </p:nvSpPr>
        <p:spPr>
          <a:xfrm>
            <a:off x="6840000" y="3240000"/>
            <a:ext cx="411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genial SemiBold" panose="02000503040000020004" pitchFamily="2" charset="0"/>
              </a:rPr>
              <a:t>Median rating, </a:t>
            </a:r>
          </a:p>
          <a:p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genial SemiBold" panose="02000503040000020004" pitchFamily="2" charset="0"/>
              </a:rPr>
              <a:t>defined by word counts found in reviews of each beer</a:t>
            </a:r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oper Black" panose="0208090404030B020404" pitchFamily="18" charset="0"/>
              </a:rPr>
              <a:t>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D2A05D-4C22-4656-8199-E3C6E041B58F}"/>
              </a:ext>
            </a:extLst>
          </p:cNvPr>
          <p:cNvSpPr txBox="1"/>
          <p:nvPr/>
        </p:nvSpPr>
        <p:spPr>
          <a:xfrm>
            <a:off x="6840000" y="612505"/>
            <a:ext cx="2856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Columbia, Iceland and </a:t>
            </a:r>
          </a:p>
          <a:p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Switzerland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ngenial SemiBold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42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1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1069F2B5-0B73-427A-9CF6-08356497292A}"/>
              </a:ext>
            </a:extLst>
          </p:cNvPr>
          <p:cNvSpPr txBox="1">
            <a:spLocks/>
          </p:cNvSpPr>
          <p:nvPr/>
        </p:nvSpPr>
        <p:spPr>
          <a:xfrm>
            <a:off x="532015" y="4495568"/>
            <a:ext cx="3861960" cy="190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Regional difference </a:t>
            </a:r>
          </a:p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- ‘taste’</a:t>
            </a:r>
          </a:p>
        </p:txBody>
      </p:sp>
      <p:sp>
        <p:nvSpPr>
          <p:cNvPr id="48" name="Rectangle 33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52">
            <a:extLst>
              <a:ext uri="{FF2B5EF4-FFF2-40B4-BE49-F238E27FC236}">
                <a16:creationId xmlns:a16="http://schemas.microsoft.com/office/drawing/2014/main" id="{0075063A-9621-44A2-B69D-7B7BE02309BF}"/>
              </a:ext>
            </a:extLst>
          </p:cNvPr>
          <p:cNvSpPr txBox="1">
            <a:spLocks/>
          </p:cNvSpPr>
          <p:nvPr/>
        </p:nvSpPr>
        <p:spPr>
          <a:xfrm>
            <a:off x="5071278" y="4917401"/>
            <a:ext cx="2819053" cy="1496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Bitter</a:t>
            </a:r>
          </a:p>
          <a:p>
            <a:pPr marL="342900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Salty</a:t>
            </a:r>
          </a:p>
          <a:p>
            <a:pPr marL="342900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Sour</a:t>
            </a:r>
          </a:p>
          <a:p>
            <a:pPr marL="342900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Sweet</a:t>
            </a:r>
          </a:p>
          <a:p>
            <a:pPr marL="342900"/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D2A05D-4C22-4656-8199-E3C6E041B58F}"/>
              </a:ext>
            </a:extLst>
          </p:cNvPr>
          <p:cNvSpPr txBox="1"/>
          <p:nvPr/>
        </p:nvSpPr>
        <p:spPr>
          <a:xfrm>
            <a:off x="6840000" y="612000"/>
            <a:ext cx="3645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Columbia, France and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Switzerland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ngenial SemiBold" panose="02000503040000020004" pitchFamily="2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F9A4AD1-B8A9-4E29-8F84-62DD77DF7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1620000"/>
            <a:ext cx="1710741" cy="1220586"/>
          </a:xfrm>
          <a:prstGeom prst="rect">
            <a:avLst/>
          </a:prstGeom>
        </p:spPr>
      </p:pic>
      <p:pic>
        <p:nvPicPr>
          <p:cNvPr id="9" name="Picture 8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B1C32C22-6196-4E66-8EDE-D24BE09DE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0" y="180000"/>
            <a:ext cx="5254724" cy="36476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00D0C6-66DE-464C-ABDC-85709A043C04}"/>
              </a:ext>
            </a:extLst>
          </p:cNvPr>
          <p:cNvSpPr txBox="1"/>
          <p:nvPr/>
        </p:nvSpPr>
        <p:spPr>
          <a:xfrm>
            <a:off x="6840000" y="3240000"/>
            <a:ext cx="4113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genial SemiBold" panose="02000503040000020004" pitchFamily="2" charset="0"/>
              </a:rPr>
              <a:t>Median rating, </a:t>
            </a:r>
          </a:p>
          <a:p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genial SemiBold" panose="02000503040000020004" pitchFamily="2" charset="0"/>
              </a:rPr>
              <a:t>defined by word counts found in reviews of each beer.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ongenial SemiBold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581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1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1069F2B5-0B73-427A-9CF6-08356497292A}"/>
              </a:ext>
            </a:extLst>
          </p:cNvPr>
          <p:cNvSpPr txBox="1">
            <a:spLocks/>
          </p:cNvSpPr>
          <p:nvPr/>
        </p:nvSpPr>
        <p:spPr>
          <a:xfrm>
            <a:off x="532015" y="4495568"/>
            <a:ext cx="3861960" cy="190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Regional difference </a:t>
            </a:r>
          </a:p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- ‘flavor’</a:t>
            </a:r>
          </a:p>
        </p:txBody>
      </p:sp>
      <p:sp>
        <p:nvSpPr>
          <p:cNvPr id="48" name="Rectangle 33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52">
            <a:extLst>
              <a:ext uri="{FF2B5EF4-FFF2-40B4-BE49-F238E27FC236}">
                <a16:creationId xmlns:a16="http://schemas.microsoft.com/office/drawing/2014/main" id="{0075063A-9621-44A2-B69D-7B7BE02309BF}"/>
              </a:ext>
            </a:extLst>
          </p:cNvPr>
          <p:cNvSpPr txBox="1">
            <a:spLocks/>
          </p:cNvSpPr>
          <p:nvPr/>
        </p:nvSpPr>
        <p:spPr>
          <a:xfrm>
            <a:off x="5071278" y="4917401"/>
            <a:ext cx="2819053" cy="1496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Fruits</a:t>
            </a:r>
          </a:p>
          <a:p>
            <a:pPr marL="342900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Hoppy</a:t>
            </a:r>
          </a:p>
          <a:p>
            <a:pPr marL="342900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Malty</a:t>
            </a:r>
          </a:p>
          <a:p>
            <a:pPr marL="342900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Spices</a:t>
            </a:r>
          </a:p>
          <a:p>
            <a:pPr marL="342900"/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D2A05D-4C22-4656-8199-E3C6E041B58F}"/>
              </a:ext>
            </a:extLst>
          </p:cNvPr>
          <p:cNvSpPr txBox="1"/>
          <p:nvPr/>
        </p:nvSpPr>
        <p:spPr>
          <a:xfrm>
            <a:off x="6840000" y="612000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Bahamas, Iceland and</a:t>
            </a:r>
          </a:p>
          <a:p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genial SemiBold" panose="02000503040000020004" pitchFamily="2" charset="0"/>
              </a:rPr>
              <a:t>Switzerland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ngenial SemiBold" panose="02000503040000020004" pitchFamily="2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62987B0-DE09-4DA2-8D31-A41491441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0" y="1620000"/>
            <a:ext cx="1596879" cy="1171735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B63C697C-D97D-4DD1-8036-4676D6C50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0" y="180000"/>
            <a:ext cx="5274729" cy="35809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B7F20F-D643-43F6-AA5C-5A8B0FB554A1}"/>
              </a:ext>
            </a:extLst>
          </p:cNvPr>
          <p:cNvSpPr txBox="1"/>
          <p:nvPr/>
        </p:nvSpPr>
        <p:spPr>
          <a:xfrm>
            <a:off x="6840000" y="3240000"/>
            <a:ext cx="4113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genial SemiBold" panose="02000503040000020004" pitchFamily="2" charset="0"/>
              </a:rPr>
              <a:t>Median rating, </a:t>
            </a:r>
          </a:p>
          <a:p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genial SemiBold" panose="02000503040000020004" pitchFamily="2" charset="0"/>
              </a:rPr>
              <a:t>defined by word counts found in reviews of each beer.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ongenial SemiBold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392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FFC0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725</Words>
  <Application>Microsoft Office PowerPoint</Application>
  <PresentationFormat>Widescreen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Congenial SemiBold</vt:lpstr>
      <vt:lpstr>Cooper Black</vt:lpstr>
      <vt:lpstr>Office Theme</vt:lpstr>
      <vt:lpstr>PowerPoint Presentation</vt:lpstr>
      <vt:lpstr>My beer …</vt:lpstr>
      <vt:lpstr>‘According to a new survey released by Alltech and The Brewers Journal, the number of breweries worldwide has surpassed 19.000, representing 209 countries and territories surveyed.’   https://www.lanereport.com/74898/2017/03/alltech-and-brewers-journal-survey-finds-94-of-worlds-19000-breweries-are-craft-u-s-has-4750/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 by style:  Bock Lager Pilsner Stout Wheat Beer</vt:lpstr>
      <vt:lpstr>PowerPoint Presentation</vt:lpstr>
      <vt:lpstr>Back to the problem..   On menu cards ..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Anja Wittler</dc:creator>
  <cp:lastModifiedBy>Anja Wittler</cp:lastModifiedBy>
  <cp:revision>2</cp:revision>
  <dcterms:created xsi:type="dcterms:W3CDTF">2022-04-10T17:28:41Z</dcterms:created>
  <dcterms:modified xsi:type="dcterms:W3CDTF">2022-04-14T10:37:44Z</dcterms:modified>
</cp:coreProperties>
</file>